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2" r:id="rId2"/>
    <p:sldId id="302" r:id="rId3"/>
    <p:sldId id="317" r:id="rId4"/>
    <p:sldId id="318" r:id="rId5"/>
    <p:sldId id="319" r:id="rId6"/>
    <p:sldId id="333" r:id="rId7"/>
    <p:sldId id="334" r:id="rId8"/>
    <p:sldId id="33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4224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6" pos="121" userDrawn="1">
          <p15:clr>
            <a:srgbClr val="F26B43"/>
          </p15:clr>
        </p15:guide>
        <p15:guide id="7" pos="755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A5"/>
    <a:srgbClr val="7F7F7F"/>
    <a:srgbClr val="FF8585"/>
    <a:srgbClr val="FF9797"/>
    <a:srgbClr val="BFFCF7"/>
    <a:srgbClr val="FFFDD6"/>
    <a:srgbClr val="FFFFC1"/>
    <a:srgbClr val="F2B800"/>
    <a:srgbClr val="14161B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2408" autoAdjust="0"/>
  </p:normalViewPr>
  <p:slideViewPr>
    <p:cSldViewPr snapToGrid="0" showGuides="1">
      <p:cViewPr>
        <p:scale>
          <a:sx n="125" d="100"/>
          <a:sy n="125" d="100"/>
        </p:scale>
        <p:origin x="-1805" y="-350"/>
      </p:cViewPr>
      <p:guideLst>
        <p:guide orient="horz" pos="2160"/>
        <p:guide pos="3817"/>
        <p:guide orient="horz" pos="4224"/>
        <p:guide orient="horz" pos="96"/>
        <p:guide pos="121"/>
        <p:guide pos="755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3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B4DF-6937-AF18-A3F0-854DF4CE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91922-8EA7-3918-80C5-D068F91B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677E3-F53D-9DDD-9EE5-FEDF18A6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6DA3E-DA93-C5F9-1D59-48DF4787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DEB78-96F5-4826-B7FD-0A1A42183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9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BB6E4-2FC1-4730-B741-304BD3A4AD8B}" type="datetimeFigureOut">
              <a:rPr lang="ko-KR" altLang="en-US" smtClean="0"/>
              <a:t>2025-08-27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26.png"/><Relationship Id="rId7" Type="http://schemas.openxmlformats.org/officeDocument/2006/relationships/image" Target="../media/image19.jpeg"/><Relationship Id="rId12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gif"/><Relationship Id="rId4" Type="http://schemas.openxmlformats.org/officeDocument/2006/relationships/image" Target="../media/image27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jsgamedesignsite.netlify.app/portfolio_file/%EB%A1%9C%EC%8A%A4%ED%8A%B8%EC%95%84%ED%81%AC/%EC%B0%BD%EC%88%A0%EC%82%AC/%EC%B2%AD%EB%A3%A1%EC%A7%84_%EC%97%B0%EC%B6%9C%EB%B9%84%EA%B5%90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8CDE-5229-2ACC-38B6-D68B7179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BCA955-D832-9F7F-1405-616E5BEDFE62}"/>
              </a:ext>
            </a:extLst>
          </p:cNvPr>
          <p:cNvGrpSpPr/>
          <p:nvPr/>
        </p:nvGrpSpPr>
        <p:grpSpPr>
          <a:xfrm>
            <a:off x="192088" y="3897599"/>
            <a:ext cx="6465850" cy="2808001"/>
            <a:chOff x="192088" y="3897599"/>
            <a:chExt cx="6465850" cy="2808001"/>
          </a:xfrm>
        </p:grpSpPr>
        <p:pic>
          <p:nvPicPr>
            <p:cNvPr id="17" name="그림 16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BF182C-BA32-596E-7EAE-E529A7DE9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 b="54561"/>
            <a:stretch>
              <a:fillRect/>
            </a:stretch>
          </p:blipFill>
          <p:spPr>
            <a:xfrm>
              <a:off x="3683700" y="5826405"/>
              <a:ext cx="2974238" cy="879194"/>
            </a:xfrm>
            <a:prstGeom prst="rect">
              <a:avLst/>
            </a:prstGeom>
          </p:spPr>
        </p:pic>
        <p:pic>
          <p:nvPicPr>
            <p:cNvPr id="25" name="그림 24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904D08-E6CD-9710-2781-840F80D1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61"/>
            <a:stretch>
              <a:fillRect/>
            </a:stretch>
          </p:blipFill>
          <p:spPr>
            <a:xfrm>
              <a:off x="192088" y="5826405"/>
              <a:ext cx="3497708" cy="879195"/>
            </a:xfrm>
            <a:prstGeom prst="rect">
              <a:avLst/>
            </a:prstGeom>
          </p:spPr>
        </p:pic>
        <p:pic>
          <p:nvPicPr>
            <p:cNvPr id="16" name="그림 15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5C33E8-0F4C-F975-133D-D6447C3C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>
              <a:fillRect/>
            </a:stretch>
          </p:blipFill>
          <p:spPr>
            <a:xfrm>
              <a:off x="3683700" y="3897599"/>
              <a:ext cx="2974238" cy="1934902"/>
            </a:xfrm>
            <a:prstGeom prst="rect">
              <a:avLst/>
            </a:prstGeom>
          </p:spPr>
        </p:pic>
        <p:pic>
          <p:nvPicPr>
            <p:cNvPr id="13" name="그림 12" descr="사각형, 라인, 직사각형, 패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039E4EC-A22B-FB70-E923-9B1A23C5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3897599"/>
              <a:ext cx="3497708" cy="193490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D259D1-511D-05F1-B6A0-93F1865D04A3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777674"/>
          <a:ext cx="11804840" cy="1112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6354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89894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633984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60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창을 내려 찍으면 하늘에서 에너지가 낙하하여 충격파를 일으키는 스킬   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//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 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사용 시 치명타 적중률을 높여 특화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신속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스탯의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 가치를 높이는 스킬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아이콘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108000" marR="108000" marT="72000" marB="72000" anchor="b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75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108000" marR="108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제자리에서 창을 돌린 뒤 바닥에 강하게 내려찍어 충격파가 퍼져 적에게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의 피해를 준다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스킬 시전 시 연가공법을 발동시켜 </a:t>
                      </a:r>
                      <a:r>
                        <a:rPr lang="en-US" altLang="ko-KR" sz="1000" b="0" kern="1200" dirty="0">
                          <a:solidFill>
                            <a:srgbClr val="FFC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초 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동안 치명타 적중률이 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{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2.0 * min(L, 10)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}%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증</a:t>
                      </a:r>
                      <a:r>
                        <a:rPr lang="ko-KR" altLang="en-US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가한다</a:t>
                      </a:r>
                      <a:r>
                        <a:rPr lang="en-US" altLang="ko-KR" sz="1000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*(L = </a:t>
                      </a:r>
                      <a:r>
                        <a:rPr lang="en-US" altLang="ko-KR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skill_level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58EE4AE-6B25-7C27-F92D-7AECE67E25FE}"/>
              </a:ext>
            </a:extLst>
          </p:cNvPr>
          <p:cNvGrpSpPr/>
          <p:nvPr/>
        </p:nvGrpSpPr>
        <p:grpSpPr>
          <a:xfrm>
            <a:off x="0" y="0"/>
            <a:ext cx="4296136" cy="807672"/>
            <a:chOff x="0" y="23083"/>
            <a:chExt cx="4296136" cy="807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F84B40-2D35-2145-A099-EC36DAFB85B6}"/>
                </a:ext>
              </a:extLst>
            </p:cNvPr>
            <p:cNvSpPr txBox="1"/>
            <p:nvPr/>
          </p:nvSpPr>
          <p:spPr>
            <a:xfrm>
              <a:off x="0" y="23083"/>
              <a:ext cx="4296136" cy="416044"/>
            </a:xfrm>
            <a:prstGeom prst="rect">
              <a:avLst/>
            </a:prstGeom>
            <a:noFill/>
          </p:spPr>
          <p:txBody>
            <a:bodyPr wrap="square" lIns="180000" tIns="252000" rIns="180000" bIns="0" rtlCol="0" anchor="b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난무 스킬</a:t>
              </a:r>
              <a:endParaRPr lang="ko-KR" altLang="en-US" sz="11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DFE3FD-B855-8734-4804-6147D5CE3A38}"/>
                </a:ext>
              </a:extLst>
            </p:cNvPr>
            <p:cNvSpPr txBox="1"/>
            <p:nvPr/>
          </p:nvSpPr>
          <p:spPr>
            <a:xfrm>
              <a:off x="0" y="439127"/>
              <a:ext cx="4296136" cy="391628"/>
            </a:xfrm>
            <a:prstGeom prst="rect">
              <a:avLst/>
            </a:prstGeom>
            <a:noFill/>
          </p:spPr>
          <p:txBody>
            <a:bodyPr wrap="square" lIns="180000" tIns="36000" rIns="180000" bIns="108000" rtlCol="0" anchor="b">
              <a:spAutoFit/>
            </a:bodyPr>
            <a:lstStyle/>
            <a:p>
              <a:r>
                <a:rPr lang="ko-KR" altLang="en-US" sz="16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청룡진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ACC7EB5-B597-D8CD-C9D4-E7F59CD524AE}"/>
              </a:ext>
            </a:extLst>
          </p:cNvPr>
          <p:cNvGraphicFramePr>
            <a:graphicFrameLocks noGrp="1"/>
          </p:cNvGraphicFramePr>
          <p:nvPr/>
        </p:nvGraphicFramePr>
        <p:xfrm>
          <a:off x="192088" y="2246598"/>
          <a:ext cx="7904808" cy="144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583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59778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338186428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803183051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1033468659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20071891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정보 키</a:t>
                      </a:r>
                    </a:p>
                  </a:txBody>
                  <a:tcPr marL="61593" marR="61593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LANCEMASTER_18</a:t>
                      </a:r>
                    </a:p>
                  </a:txBody>
                  <a:tcPr marL="61593" marR="61593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종류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 스킬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난무 스킬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 설정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0.0m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제자리 시전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{}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31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슈퍼 </a:t>
                      </a:r>
                      <a:r>
                        <a:rPr lang="ko-KR" alt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최대 레벨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Lv. 14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자원</a:t>
                      </a:r>
                      <a:endParaRPr lang="en-US" altLang="ko-KR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자원 소모 값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480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재사용 대기 시간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초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카운터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FALSE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계수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@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타입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 방향성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1194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</a:t>
                      </a:r>
                    </a:p>
                  </a:txBody>
                  <a:tcPr marL="6519" marR="6519" marT="6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(29)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 파괴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습득 조건</a:t>
                      </a: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각성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퀘스트 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전투 레벨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달성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519" marR="6519" marT="6519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669829"/>
                  </a:ext>
                </a:extLst>
              </a:tr>
            </a:tbl>
          </a:graphicData>
        </a:graphic>
      </p:graphicFrame>
      <p:pic>
        <p:nvPicPr>
          <p:cNvPr id="1124" name="그림 1123">
            <a:extLst>
              <a:ext uri="{FF2B5EF4-FFF2-40B4-BE49-F238E27FC236}">
                <a16:creationId xmlns:a16="http://schemas.microsoft.com/office/drawing/2014/main" id="{74244D33-2C4D-FD8C-53C7-CF0397A9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8824" y="863725"/>
            <a:ext cx="722862" cy="72286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480F8D-6F6E-CFEF-6550-FE54D7B134F6}"/>
              </a:ext>
            </a:extLst>
          </p:cNvPr>
          <p:cNvGraphicFramePr>
            <a:graphicFrameLocks noGrp="1"/>
          </p:cNvGraphicFramePr>
          <p:nvPr/>
        </p:nvGraphicFramePr>
        <p:xfrm>
          <a:off x="8674236" y="2246598"/>
          <a:ext cx="3335418" cy="432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9582">
                  <a:extLst>
                    <a:ext uri="{9D8B030D-6E8A-4147-A177-3AD203B41FA5}">
                      <a16:colId xmlns:a16="http://schemas.microsoft.com/office/drawing/2014/main" val="2390754745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748080306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1954112088"/>
                    </a:ext>
                  </a:extLst>
                </a:gridCol>
                <a:gridCol w="988612">
                  <a:extLst>
                    <a:ext uri="{9D8B030D-6E8A-4147-A177-3AD203B41FA5}">
                      <a16:colId xmlns:a16="http://schemas.microsoft.com/office/drawing/2014/main" val="213581585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LV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소모 값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피해량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695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18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1285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712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225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1925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037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254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2151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28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293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294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361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916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386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2626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844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463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2733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841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2839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03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085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5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518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2842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606362"/>
                  </a:ext>
                </a:extLst>
              </a:tr>
            </a:tbl>
          </a:graphicData>
        </a:graphic>
      </p:graphicFrame>
      <p:sp>
        <p:nvSpPr>
          <p:cNvPr id="2337" name="TextBox 2336">
            <a:extLst>
              <a:ext uri="{FF2B5EF4-FFF2-40B4-BE49-F238E27FC236}">
                <a16:creationId xmlns:a16="http://schemas.microsoft.com/office/drawing/2014/main" id="{9793D1D0-B670-2848-8BC0-40C3A09C5BD6}"/>
              </a:ext>
            </a:extLst>
          </p:cNvPr>
          <p:cNvSpPr txBox="1"/>
          <p:nvPr/>
        </p:nvSpPr>
        <p:spPr>
          <a:xfrm>
            <a:off x="8666081" y="2069951"/>
            <a:ext cx="25503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ko-KR" altLang="en-US" sz="900" dirty="0"/>
              <a:t>스킬 레벨 별 변동 수치</a:t>
            </a:r>
            <a:r>
              <a:rPr lang="en-US" altLang="ko-KR" sz="900" dirty="0"/>
              <a:t>] </a:t>
            </a:r>
            <a:r>
              <a:rPr lang="en-US" altLang="ko-KR" sz="800" dirty="0">
                <a:solidFill>
                  <a:srgbClr val="00B050"/>
                </a:solidFill>
              </a:rPr>
              <a:t>(Skill Data Per Level Table)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A340-7DB5-2124-AAB6-FCD9BC96903A}"/>
              </a:ext>
            </a:extLst>
          </p:cNvPr>
          <p:cNvSpPr txBox="1"/>
          <p:nvPr/>
        </p:nvSpPr>
        <p:spPr>
          <a:xfrm>
            <a:off x="192088" y="2069951"/>
            <a:ext cx="1280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200" b="1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r>
              <a:rPr lang="en-US" altLang="ko-KR" sz="900" dirty="0"/>
              <a:t>[</a:t>
            </a:r>
            <a:r>
              <a:rPr lang="en-US" altLang="ko-KR" sz="900" dirty="0" err="1"/>
              <a:t>스킬</a:t>
            </a:r>
            <a:r>
              <a:rPr lang="ko-KR" altLang="en-US" sz="900" dirty="0"/>
              <a:t> 데이터</a:t>
            </a:r>
            <a:r>
              <a:rPr lang="en-US" altLang="ko-KR" sz="900" dirty="0"/>
              <a:t>]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(Skill Table)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257" name="TextBox 2256">
            <a:extLst>
              <a:ext uri="{FF2B5EF4-FFF2-40B4-BE49-F238E27FC236}">
                <a16:creationId xmlns:a16="http://schemas.microsoft.com/office/drawing/2014/main" id="{A896CC88-9F75-153E-424C-2D687380E478}"/>
              </a:ext>
            </a:extLst>
          </p:cNvPr>
          <p:cNvSpPr txBox="1"/>
          <p:nvPr/>
        </p:nvSpPr>
        <p:spPr>
          <a:xfrm>
            <a:off x="6053038" y="3897599"/>
            <a:ext cx="604900" cy="159462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18000" rIns="36000" bIns="18000" rtlCol="0" anchor="ctr" anchorCtr="0">
            <a:spAutoFit/>
          </a:bodyPr>
          <a:lstStyle/>
          <a:p>
            <a:pPr algn="ctr">
              <a:spcAft>
                <a:spcPts val="101"/>
              </a:spcAft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1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: 1x1m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2BA908-EA9E-030D-E72A-AEBBABB7E404}"/>
              </a:ext>
            </a:extLst>
          </p:cNvPr>
          <p:cNvGrpSpPr/>
          <p:nvPr/>
        </p:nvGrpSpPr>
        <p:grpSpPr>
          <a:xfrm>
            <a:off x="192088" y="3897599"/>
            <a:ext cx="2794952" cy="322994"/>
            <a:chOff x="192088" y="3897599"/>
            <a:chExt cx="2794952" cy="322994"/>
          </a:xfrm>
        </p:grpSpPr>
        <p:sp>
          <p:nvSpPr>
            <p:cNvPr id="2258" name="직사각형 2257">
              <a:extLst>
                <a:ext uri="{FF2B5EF4-FFF2-40B4-BE49-F238E27FC236}">
                  <a16:creationId xmlns:a16="http://schemas.microsoft.com/office/drawing/2014/main" id="{A57E8DC6-3487-8327-D9B2-07F1131CD3C8}"/>
                </a:ext>
              </a:extLst>
            </p:cNvPr>
            <p:cNvSpPr/>
            <p:nvPr/>
          </p:nvSpPr>
          <p:spPr>
            <a:xfrm>
              <a:off x="192088" y="3897599"/>
              <a:ext cx="2794952" cy="3229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85884E3-D346-AE4A-ECD7-827974180999}"/>
                </a:ext>
              </a:extLst>
            </p:cNvPr>
            <p:cNvGrpSpPr/>
            <p:nvPr/>
          </p:nvGrpSpPr>
          <p:grpSpPr>
            <a:xfrm>
              <a:off x="313548" y="3969096"/>
              <a:ext cx="2552033" cy="180000"/>
              <a:chOff x="327542" y="4022754"/>
              <a:chExt cx="2552033" cy="180000"/>
            </a:xfrm>
          </p:grpSpPr>
          <p:grpSp>
            <p:nvGrpSpPr>
              <p:cNvPr id="2260" name="그룹 2259">
                <a:extLst>
                  <a:ext uri="{FF2B5EF4-FFF2-40B4-BE49-F238E27FC236}">
                    <a16:creationId xmlns:a16="http://schemas.microsoft.com/office/drawing/2014/main" id="{F84943C6-566C-9280-D2DF-7AC10C81B5A1}"/>
                  </a:ext>
                </a:extLst>
              </p:cNvPr>
              <p:cNvGrpSpPr/>
              <p:nvPr/>
            </p:nvGrpSpPr>
            <p:grpSpPr>
              <a:xfrm>
                <a:off x="327542" y="4022754"/>
                <a:ext cx="622246" cy="180000"/>
                <a:chOff x="10376220" y="5903869"/>
                <a:chExt cx="622246" cy="180000"/>
              </a:xfrm>
            </p:grpSpPr>
            <p:sp>
              <p:nvSpPr>
                <p:cNvPr id="2267" name="타원 2266">
                  <a:extLst>
                    <a:ext uri="{FF2B5EF4-FFF2-40B4-BE49-F238E27FC236}">
                      <a16:creationId xmlns:a16="http://schemas.microsoft.com/office/drawing/2014/main" id="{6428DBE9-86E2-59EF-07D1-CF22DA218D84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8" name="TextBox 2267">
                  <a:extLst>
                    <a:ext uri="{FF2B5EF4-FFF2-40B4-BE49-F238E27FC236}">
                      <a16:creationId xmlns:a16="http://schemas.microsoft.com/office/drawing/2014/main" id="{6F818F56-0DCE-EC10-CD35-8349B22586DD}"/>
                    </a:ext>
                  </a:extLst>
                </p:cNvPr>
                <p:cNvSpPr txBox="1"/>
                <p:nvPr/>
              </p:nvSpPr>
              <p:spPr>
                <a:xfrm>
                  <a:off x="10661699" y="5932252"/>
                  <a:ext cx="336767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캐릭터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261" name="그룹 2260">
                <a:extLst>
                  <a:ext uri="{FF2B5EF4-FFF2-40B4-BE49-F238E27FC236}">
                    <a16:creationId xmlns:a16="http://schemas.microsoft.com/office/drawing/2014/main" id="{1F7B9301-561D-D0CE-3C04-4537205B53E3}"/>
                  </a:ext>
                </a:extLst>
              </p:cNvPr>
              <p:cNvGrpSpPr/>
              <p:nvPr/>
            </p:nvGrpSpPr>
            <p:grpSpPr>
              <a:xfrm>
                <a:off x="1084271" y="4022754"/>
                <a:ext cx="727729" cy="180000"/>
                <a:chOff x="11103948" y="5903869"/>
                <a:chExt cx="727729" cy="180000"/>
              </a:xfrm>
            </p:grpSpPr>
            <p:sp>
              <p:nvSpPr>
                <p:cNvPr id="2265" name="타원 2264">
                  <a:extLst>
                    <a:ext uri="{FF2B5EF4-FFF2-40B4-BE49-F238E27FC236}">
                      <a16:creationId xmlns:a16="http://schemas.microsoft.com/office/drawing/2014/main" id="{ED315E3C-ED2F-C596-6D8B-B74D49D51334}"/>
                    </a:ext>
                  </a:extLst>
                </p:cNvPr>
                <p:cNvSpPr/>
                <p:nvPr/>
              </p:nvSpPr>
              <p:spPr>
                <a:xfrm>
                  <a:off x="11103948" y="5903869"/>
                  <a:ext cx="180000" cy="1800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266" name="TextBox 2265">
                  <a:extLst>
                    <a:ext uri="{FF2B5EF4-FFF2-40B4-BE49-F238E27FC236}">
                      <a16:creationId xmlns:a16="http://schemas.microsoft.com/office/drawing/2014/main" id="{4772926D-5843-7846-9E2B-9BA415B03E12}"/>
                    </a:ext>
                  </a:extLst>
                </p:cNvPr>
                <p:cNvSpPr txBox="1"/>
                <p:nvPr/>
              </p:nvSpPr>
              <p:spPr>
                <a:xfrm>
                  <a:off x="11389428" y="5932248"/>
                  <a:ext cx="442249" cy="123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공격 범위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72BA5B-E50E-A83A-7413-D97DFDF02994}"/>
                  </a:ext>
                </a:extLst>
              </p:cNvPr>
              <p:cNvGrpSpPr/>
              <p:nvPr/>
            </p:nvGrpSpPr>
            <p:grpSpPr>
              <a:xfrm>
                <a:off x="1946484" y="4022754"/>
                <a:ext cx="933091" cy="180000"/>
                <a:chOff x="10376220" y="5903869"/>
                <a:chExt cx="933091" cy="18000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A27AAE-DE37-6F39-8638-2BCFE1AB7823}"/>
                    </a:ext>
                  </a:extLst>
                </p:cNvPr>
                <p:cNvSpPr/>
                <p:nvPr/>
              </p:nvSpPr>
              <p:spPr>
                <a:xfrm>
                  <a:off x="10376220" y="5903869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8AC971-0B81-FB8A-E6B4-78B110E82331}"/>
                    </a:ext>
                  </a:extLst>
                </p:cNvPr>
                <p:cNvSpPr txBox="1"/>
                <p:nvPr/>
              </p:nvSpPr>
              <p:spPr>
                <a:xfrm>
                  <a:off x="10661698" y="5932252"/>
                  <a:ext cx="647613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FCA9C-0E8C-7CA5-7575-F07BBF71005D}"/>
              </a:ext>
            </a:extLst>
          </p:cNvPr>
          <p:cNvSpPr/>
          <p:nvPr/>
        </p:nvSpPr>
        <p:spPr>
          <a:xfrm>
            <a:off x="192088" y="3897599"/>
            <a:ext cx="6465850" cy="2808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원, 그래픽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0F807-EF92-6449-5441-410895EF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7" y="4191821"/>
            <a:ext cx="1895320" cy="1501847"/>
          </a:xfrm>
          <a:prstGeom prst="rect">
            <a:avLst/>
          </a:prstGeom>
        </p:spPr>
      </p:pic>
      <p:pic>
        <p:nvPicPr>
          <p:cNvPr id="39" name="그림 38" descr="그래픽, 원, 클립아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AF7A95-5475-4D86-F09A-9289C4F30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>
            <a:fillRect/>
          </a:stretch>
        </p:blipFill>
        <p:spPr>
          <a:xfrm>
            <a:off x="2398953" y="5208292"/>
            <a:ext cx="497273" cy="490456"/>
          </a:xfrm>
          <a:prstGeom prst="rect">
            <a:avLst/>
          </a:prstGeom>
        </p:spPr>
      </p:pic>
      <p:pic>
        <p:nvPicPr>
          <p:cNvPr id="45" name="그림 44" descr="원, 클립아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20A150-835F-449F-D045-7D59B717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3" y="5151655"/>
            <a:ext cx="623461" cy="6068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7C0BD02-3097-1752-A825-DADDFC3171F6}"/>
              </a:ext>
            </a:extLst>
          </p:cNvPr>
          <p:cNvGrpSpPr/>
          <p:nvPr/>
        </p:nvGrpSpPr>
        <p:grpSpPr>
          <a:xfrm>
            <a:off x="398900" y="5877182"/>
            <a:ext cx="929046" cy="685249"/>
            <a:chOff x="493327" y="5911409"/>
            <a:chExt cx="929046" cy="6852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B3DFF22-EB6C-AB10-051D-632846D151B8}"/>
                </a:ext>
              </a:extLst>
            </p:cNvPr>
            <p:cNvGrpSpPr/>
            <p:nvPr/>
          </p:nvGrpSpPr>
          <p:grpSpPr>
            <a:xfrm>
              <a:off x="493327" y="6269058"/>
              <a:ext cx="929046" cy="327600"/>
              <a:chOff x="409741" y="6269818"/>
              <a:chExt cx="929046" cy="3276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D1FDC56-B91D-72A4-8DF0-A0876FA5820C}"/>
                  </a:ext>
                </a:extLst>
              </p:cNvPr>
              <p:cNvSpPr/>
              <p:nvPr/>
            </p:nvSpPr>
            <p:spPr>
              <a:xfrm flipH="1">
                <a:off x="409741" y="6269818"/>
                <a:ext cx="929046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082BF-AA93-1F64-8574-1880442C59E8}"/>
                  </a:ext>
                </a:extLst>
              </p:cNvPr>
              <p:cNvSpPr txBox="1"/>
              <p:nvPr/>
            </p:nvSpPr>
            <p:spPr>
              <a:xfrm>
                <a:off x="619387" y="6371999"/>
                <a:ext cx="509755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4m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F4F082-EEA7-3005-A83D-DDB2A34BD755}"/>
                </a:ext>
              </a:extLst>
            </p:cNvPr>
            <p:cNvSpPr txBox="1"/>
            <p:nvPr/>
          </p:nvSpPr>
          <p:spPr>
            <a:xfrm>
              <a:off x="493327" y="5911409"/>
              <a:ext cx="929046" cy="37047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 </a:t>
              </a:r>
            </a:p>
            <a:p>
              <a:r>
                <a:rPr lang="en-US" altLang="ko-KR" b="0" dirty="0"/>
                <a:t>(</a:t>
              </a:r>
              <a:r>
                <a:rPr lang="ko-KR" altLang="en-US" b="0" dirty="0"/>
                <a:t>기본 범위</a:t>
              </a:r>
              <a:r>
                <a:rPr lang="en-US" altLang="ko-KR" b="0" dirty="0"/>
                <a:t>)</a:t>
              </a:r>
            </a:p>
          </p:txBody>
        </p:sp>
      </p:grpSp>
      <p:grpSp>
        <p:nvGrpSpPr>
          <p:cNvPr id="2247" name="그룹 2246">
            <a:extLst>
              <a:ext uri="{FF2B5EF4-FFF2-40B4-BE49-F238E27FC236}">
                <a16:creationId xmlns:a16="http://schemas.microsoft.com/office/drawing/2014/main" id="{FBAB062F-FBD9-9E38-7E4D-75B637700930}"/>
              </a:ext>
            </a:extLst>
          </p:cNvPr>
          <p:cNvGrpSpPr/>
          <p:nvPr/>
        </p:nvGrpSpPr>
        <p:grpSpPr>
          <a:xfrm>
            <a:off x="1703790" y="5877182"/>
            <a:ext cx="1887598" cy="719476"/>
            <a:chOff x="1705695" y="5702647"/>
            <a:chExt cx="1887598" cy="719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5832F7-0ADD-8B9D-741D-BC4B1C5B69F8}"/>
                </a:ext>
              </a:extLst>
            </p:cNvPr>
            <p:cNvSpPr txBox="1"/>
            <p:nvPr/>
          </p:nvSpPr>
          <p:spPr>
            <a:xfrm>
              <a:off x="1705695" y="5702647"/>
              <a:ext cx="1887598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C0B952-C917-2558-9EE5-63CA95CE32B3}"/>
                </a:ext>
              </a:extLst>
            </p:cNvPr>
            <p:cNvGrpSpPr/>
            <p:nvPr/>
          </p:nvGrpSpPr>
          <p:grpSpPr>
            <a:xfrm>
              <a:off x="1705695" y="6094523"/>
              <a:ext cx="1887598" cy="327600"/>
              <a:chOff x="122500" y="4104693"/>
              <a:chExt cx="1887598" cy="3276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0FD449-E61F-D771-A457-7FEE46EE8A28}"/>
                  </a:ext>
                </a:extLst>
              </p:cNvPr>
              <p:cNvSpPr/>
              <p:nvPr/>
            </p:nvSpPr>
            <p:spPr>
              <a:xfrm flipH="1">
                <a:off x="122500" y="4104693"/>
                <a:ext cx="1887598" cy="32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0" tIns="35998" rIns="0" bIns="35998" rtlCol="0" anchor="ctr" anchorCtr="0"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80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2AAC091-AD26-4AA4-AD70-3854A04C4263}"/>
                  </a:ext>
                </a:extLst>
              </p:cNvPr>
              <p:cNvSpPr txBox="1"/>
              <p:nvPr/>
            </p:nvSpPr>
            <p:spPr>
              <a:xfrm>
                <a:off x="768140" y="4206873"/>
                <a:ext cx="596317" cy="123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>
                  <a:spcAft>
                    <a:spcPts val="101"/>
                  </a:spcAft>
                </a:pPr>
                <a:r>
                  <a:rPr lang="ko-KR" altLang="en-US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반지름 </a:t>
                </a:r>
                <a:r>
                  <a: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3.2m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D93746-7C1D-0375-A0BB-C8B3918F746B}"/>
                </a:ext>
              </a:extLst>
            </p:cNvPr>
            <p:cNvSpPr txBox="1"/>
            <p:nvPr/>
          </p:nvSpPr>
          <p:spPr>
            <a:xfrm>
              <a:off x="1705695" y="5898585"/>
              <a:ext cx="1887598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  <p:grpSp>
        <p:nvGrpSpPr>
          <p:cNvPr id="2254" name="그룹 2253">
            <a:extLst>
              <a:ext uri="{FF2B5EF4-FFF2-40B4-BE49-F238E27FC236}">
                <a16:creationId xmlns:a16="http://schemas.microsoft.com/office/drawing/2014/main" id="{7690118C-5665-E38B-461A-9121B40531AC}"/>
              </a:ext>
            </a:extLst>
          </p:cNvPr>
          <p:cNvGrpSpPr/>
          <p:nvPr/>
        </p:nvGrpSpPr>
        <p:grpSpPr>
          <a:xfrm>
            <a:off x="4147119" y="5877182"/>
            <a:ext cx="2202337" cy="719476"/>
            <a:chOff x="4206909" y="5877182"/>
            <a:chExt cx="2202337" cy="7194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0467CA8-B212-9DFC-991D-F881E2985A10}"/>
                </a:ext>
              </a:extLst>
            </p:cNvPr>
            <p:cNvGrpSpPr/>
            <p:nvPr/>
          </p:nvGrpSpPr>
          <p:grpSpPr>
            <a:xfrm>
              <a:off x="4206910" y="6269058"/>
              <a:ext cx="2202336" cy="327600"/>
              <a:chOff x="4077209" y="6247458"/>
              <a:chExt cx="2202336" cy="32760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EDE3D73-DC43-8174-32C6-69B3D892ACB7}"/>
                  </a:ext>
                </a:extLst>
              </p:cNvPr>
              <p:cNvGrpSpPr/>
              <p:nvPr/>
            </p:nvGrpSpPr>
            <p:grpSpPr>
              <a:xfrm>
                <a:off x="4077209" y="6247458"/>
                <a:ext cx="1286129" cy="327600"/>
                <a:chOff x="4077209" y="6247458"/>
                <a:chExt cx="1286129" cy="3276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BDA7BDD-BA1A-45F9-E764-540F6653ECFC}"/>
                    </a:ext>
                  </a:extLst>
                </p:cNvPr>
                <p:cNvSpPr/>
                <p:nvPr/>
              </p:nvSpPr>
              <p:spPr>
                <a:xfrm flipH="1">
                  <a:off x="4077209" y="6247458"/>
                  <a:ext cx="1286129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0E55CA-E1F6-AD75-95A9-CD8A2D9F8C37}"/>
                    </a:ext>
                  </a:extLst>
                </p:cNvPr>
                <p:cNvSpPr txBox="1"/>
                <p:nvPr/>
              </p:nvSpPr>
              <p:spPr>
                <a:xfrm>
                  <a:off x="4116742" y="6289366"/>
                  <a:ext cx="1207062" cy="243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시전 가능 거리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10.0m </a:t>
                  </a: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이내</a:t>
                  </a:r>
                  <a:endParaRPr lang="en-US" altLang="ko-KR" sz="80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  <a:p>
                  <a:pPr algn="ctr">
                    <a:spcAft>
                      <a:spcPts val="101"/>
                    </a:spcAft>
                  </a:pP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마우스 위치로 공격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BD8D42-C043-D65E-514D-38B67EBB1E95}"/>
                  </a:ext>
                </a:extLst>
              </p:cNvPr>
              <p:cNvGrpSpPr/>
              <p:nvPr/>
            </p:nvGrpSpPr>
            <p:grpSpPr>
              <a:xfrm>
                <a:off x="5363338" y="6247458"/>
                <a:ext cx="916207" cy="327600"/>
                <a:chOff x="1823876" y="6204378"/>
                <a:chExt cx="916207" cy="32760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3CAB82A-91F0-BBEB-F2BC-76050DABC09A}"/>
                    </a:ext>
                  </a:extLst>
                </p:cNvPr>
                <p:cNvSpPr/>
                <p:nvPr/>
              </p:nvSpPr>
              <p:spPr>
                <a:xfrm flipH="1">
                  <a:off x="1823876" y="6204378"/>
                  <a:ext cx="916207" cy="3276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0" tIns="35998" rIns="0" bIns="35998" rtlCol="0" anchor="ctr" anchorCtr="0">
                  <a:noAutofit/>
                </a:bodyPr>
                <a:lstStyle/>
                <a:p>
                  <a:pPr algn="ctr">
                    <a:spcAft>
                      <a:spcPts val="400"/>
                    </a:spcAft>
                  </a:pPr>
                  <a:endParaRPr lang="ko-KR" altLang="en-US" sz="80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F86736-A407-ED90-AC66-F93C7BBC2071}"/>
                    </a:ext>
                  </a:extLst>
                </p:cNvPr>
                <p:cNvSpPr txBox="1"/>
                <p:nvPr/>
              </p:nvSpPr>
              <p:spPr>
                <a:xfrm>
                  <a:off x="1983820" y="6306559"/>
                  <a:ext cx="596317" cy="123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>
                    <a:spcAft>
                      <a:spcPts val="101"/>
                    </a:spcAft>
                  </a:pPr>
                  <a:r>
                    <a:rPr lang="ko-KR" altLang="en-US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반지름 </a:t>
                  </a:r>
                  <a:r>
                    <a:rPr lang="en-US" altLang="ko-KR" sz="801" dirty="0"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: 3.2m</a:t>
                  </a:r>
                </a:p>
              </p:txBody>
            </p:sp>
          </p:grpSp>
        </p:grpSp>
        <p:sp>
          <p:nvSpPr>
            <p:cNvPr id="2249" name="TextBox 2248">
              <a:extLst>
                <a:ext uri="{FF2B5EF4-FFF2-40B4-BE49-F238E27FC236}">
                  <a16:creationId xmlns:a16="http://schemas.microsoft.com/office/drawing/2014/main" id="{7E9F57EA-DCA2-4A88-756B-A87CF0ECF498}"/>
                </a:ext>
              </a:extLst>
            </p:cNvPr>
            <p:cNvSpPr txBox="1"/>
            <p:nvPr/>
          </p:nvSpPr>
          <p:spPr>
            <a:xfrm>
              <a:off x="4206909" y="5877182"/>
              <a:ext cx="2199903" cy="1959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35998" rIns="0" bIns="35998" rtlCol="0" anchor="ctr" anchorCtr="0">
              <a:no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</a:lstStyle>
            <a:p>
              <a:r>
                <a:rPr lang="en-US" altLang="ko-KR" dirty="0"/>
                <a:t>2T </a:t>
              </a:r>
              <a:r>
                <a:rPr lang="ko-KR" altLang="en-US" dirty="0"/>
                <a:t>트라이포드</a:t>
              </a:r>
              <a:r>
                <a:rPr lang="en-US" altLang="ko-KR" dirty="0"/>
                <a:t> ‘</a:t>
              </a:r>
              <a:r>
                <a:rPr lang="ko-KR" altLang="en-US" dirty="0"/>
                <a:t>집중 공략</a:t>
              </a:r>
              <a:r>
                <a:rPr lang="en-US" altLang="ko-KR" dirty="0"/>
                <a:t>’ </a:t>
              </a:r>
              <a:r>
                <a:rPr lang="ko-KR" altLang="en-US" dirty="0"/>
                <a:t>선택 시</a:t>
              </a:r>
              <a:endParaRPr lang="en-US" altLang="ko-KR" dirty="0"/>
            </a:p>
          </p:txBody>
        </p:sp>
        <p:sp>
          <p:nvSpPr>
            <p:cNvPr id="2251" name="TextBox 2250">
              <a:extLst>
                <a:ext uri="{FF2B5EF4-FFF2-40B4-BE49-F238E27FC236}">
                  <a16:creationId xmlns:a16="http://schemas.microsoft.com/office/drawing/2014/main" id="{8EB77896-025A-F2BF-DBF1-BC807A40ED2E}"/>
                </a:ext>
              </a:extLst>
            </p:cNvPr>
            <p:cNvSpPr txBox="1"/>
            <p:nvPr/>
          </p:nvSpPr>
          <p:spPr>
            <a:xfrm>
              <a:off x="4206909" y="6073120"/>
              <a:ext cx="2199903" cy="19593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txBody>
            <a:bodyPr wrap="square" lIns="0" tIns="35998" rIns="0" bIns="35998" rtlCol="0" anchor="ctr" anchorCtr="0">
              <a:spAutoFit/>
            </a:bodyPr>
            <a:lstStyle>
              <a:defPPr>
                <a:defRPr lang="ko-KR"/>
              </a:defPPr>
              <a:lvl1pPr algn="ctr">
                <a:spcAft>
                  <a:spcPts val="400"/>
                </a:spcAft>
                <a:defRPr sz="801" b="1">
                  <a:solidFill>
                    <a:sysClr val="windowText" lastClr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{dmg_1}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52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74EB-9595-AF91-7B04-70A6C57A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6BF64F-6229-FE05-BBBF-2FC5A86D0AD8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D4AD90-6CEF-D3C1-BB82-674BCE6BDDA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966AC-F0D3-5319-9F39-364254FAB6B4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959782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9274B60-60AE-8D31-629E-8F0A0C5A49B1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151870" y="256160"/>
                <a:ext cx="1084804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DFAB4C-1C9A-6A4D-31CC-3CE4251DBDD2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AD9AE-08A8-87A3-5352-36EC62133BB9}"/>
              </a:ext>
            </a:extLst>
          </p:cNvPr>
          <p:cNvGrpSpPr/>
          <p:nvPr/>
        </p:nvGrpSpPr>
        <p:grpSpPr>
          <a:xfrm>
            <a:off x="649283" y="1891163"/>
            <a:ext cx="3348000" cy="4592793"/>
            <a:chOff x="4706848" y="2091461"/>
            <a:chExt cx="3348000" cy="45927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DF612A-9F1D-F25C-1BC9-82A180BC1BA1}"/>
                </a:ext>
              </a:extLst>
            </p:cNvPr>
            <p:cNvGrpSpPr/>
            <p:nvPr/>
          </p:nvGrpSpPr>
          <p:grpSpPr>
            <a:xfrm>
              <a:off x="4706848" y="2091461"/>
              <a:ext cx="3348000" cy="4592793"/>
              <a:chOff x="8648928" y="2091461"/>
              <a:chExt cx="3348000" cy="4592793"/>
            </a:xfrm>
          </p:grpSpPr>
          <p:sp>
            <p:nvSpPr>
              <p:cNvPr id="2298" name="직사각형 2297">
                <a:extLst>
                  <a:ext uri="{FF2B5EF4-FFF2-40B4-BE49-F238E27FC236}">
                    <a16:creationId xmlns:a16="http://schemas.microsoft.com/office/drawing/2014/main" id="{31B0FC22-6E05-915E-5E0F-9E22BB3EB88A}"/>
                  </a:ext>
                </a:extLst>
              </p:cNvPr>
              <p:cNvSpPr/>
              <p:nvPr/>
            </p:nvSpPr>
            <p:spPr>
              <a:xfrm>
                <a:off x="8648928" y="2091461"/>
                <a:ext cx="3348000" cy="4592793"/>
              </a:xfrm>
              <a:prstGeom prst="rect">
                <a:avLst/>
              </a:prstGeom>
              <a:solidFill>
                <a:srgbClr val="14161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99" name="그림 2298" descr="블랙, 어둠, 예술, 대칭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0473CC-E6F0-5589-2570-164167392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9010" y="3501204"/>
                <a:ext cx="1727837" cy="177330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EEAF44-D224-69EE-C98E-AEBE208BF613}"/>
                </a:ext>
              </a:extLst>
            </p:cNvPr>
            <p:cNvGrpSpPr/>
            <p:nvPr/>
          </p:nvGrpSpPr>
          <p:grpSpPr>
            <a:xfrm>
              <a:off x="4889297" y="2195741"/>
              <a:ext cx="2983103" cy="1322110"/>
              <a:chOff x="4889297" y="2195741"/>
              <a:chExt cx="2983103" cy="1322110"/>
            </a:xfrm>
          </p:grpSpPr>
          <p:grpSp>
            <p:nvGrpSpPr>
              <p:cNvPr id="2279" name="그룹 2278">
                <a:extLst>
                  <a:ext uri="{FF2B5EF4-FFF2-40B4-BE49-F238E27FC236}">
                    <a16:creationId xmlns:a16="http://schemas.microsoft.com/office/drawing/2014/main" id="{B6218E26-F09E-D803-5F0D-AD09D3DD7E99}"/>
                  </a:ext>
                </a:extLst>
              </p:cNvPr>
              <p:cNvGrpSpPr/>
              <p:nvPr/>
            </p:nvGrpSpPr>
            <p:grpSpPr>
              <a:xfrm>
                <a:off x="4889297" y="2195741"/>
                <a:ext cx="2983103" cy="374399"/>
                <a:chOff x="329248" y="1118183"/>
                <a:chExt cx="2983103" cy="374399"/>
              </a:xfrm>
            </p:grpSpPr>
            <p:cxnSp>
              <p:nvCxnSpPr>
                <p:cNvPr id="2295" name="직선 연결선 2294">
                  <a:extLst>
                    <a:ext uri="{FF2B5EF4-FFF2-40B4-BE49-F238E27FC236}">
                      <a16:creationId xmlns:a16="http://schemas.microsoft.com/office/drawing/2014/main" id="{125EFA74-90F5-0BAF-178B-AB4FD0378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1305382"/>
                  <a:ext cx="2977756" cy="0"/>
                </a:xfrm>
                <a:prstGeom prst="line">
                  <a:avLst/>
                </a:prstGeom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96" name="그림 2295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BEC462E-805A-AA8E-9D35-A628E247C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6101" y="1118183"/>
                  <a:ext cx="354745" cy="374399"/>
                </a:xfrm>
                <a:prstGeom prst="rect">
                  <a:avLst/>
                </a:prstGeom>
              </p:spPr>
            </p:pic>
            <p:sp>
              <p:nvSpPr>
                <p:cNvPr id="2297" name="TextBox 2296">
                  <a:extLst>
                    <a:ext uri="{FF2B5EF4-FFF2-40B4-BE49-F238E27FC236}">
                      <a16:creationId xmlns:a16="http://schemas.microsoft.com/office/drawing/2014/main" id="{2E4FCE70-1A17-1EC3-93BC-1785EE10A6B1}"/>
                    </a:ext>
                  </a:extLst>
                </p:cNvPr>
                <p:cNvSpPr txBox="1"/>
                <p:nvPr/>
              </p:nvSpPr>
              <p:spPr>
                <a:xfrm>
                  <a:off x="329248" y="1313076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파티 기여도 향상</a:t>
                  </a:r>
                  <a:r>
                    <a:rPr lang="en-US" altLang="ko-KR" sz="900" b="1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sp>
            <p:nvSpPr>
              <p:cNvPr id="2280" name="TextBox 2279">
                <a:extLst>
                  <a:ext uri="{FF2B5EF4-FFF2-40B4-BE49-F238E27FC236}">
                    <a16:creationId xmlns:a16="http://schemas.microsoft.com/office/drawing/2014/main" id="{C4128A13-935E-EA69-7D56-213A290F0852}"/>
                  </a:ext>
                </a:extLst>
              </p:cNvPr>
              <p:cNvSpPr txBox="1"/>
              <p:nvPr/>
            </p:nvSpPr>
            <p:spPr>
              <a:xfrm>
                <a:off x="5998534" y="3394740"/>
                <a:ext cx="7646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무력화 단계 증가 </a:t>
                </a:r>
                <a:endParaRPr lang="en-US" altLang="ko-KR" dirty="0"/>
              </a:p>
            </p:txBody>
          </p:sp>
          <p:sp>
            <p:nvSpPr>
              <p:cNvPr id="2281" name="TextBox 2280">
                <a:extLst>
                  <a:ext uri="{FF2B5EF4-FFF2-40B4-BE49-F238E27FC236}">
                    <a16:creationId xmlns:a16="http://schemas.microsoft.com/office/drawing/2014/main" id="{F50891FF-9B3D-259F-AD08-131E6FF883D0}"/>
                  </a:ext>
                </a:extLst>
              </p:cNvPr>
              <p:cNvSpPr txBox="1"/>
              <p:nvPr/>
            </p:nvSpPr>
            <p:spPr>
              <a:xfrm>
                <a:off x="6196504" y="3147186"/>
                <a:ext cx="368691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뇌진탕 </a:t>
                </a:r>
                <a:endParaRPr lang="en-US" altLang="ko-KR" dirty="0"/>
              </a:p>
            </p:txBody>
          </p:sp>
          <p:grpSp>
            <p:nvGrpSpPr>
              <p:cNvPr id="2282" name="그룹 2281">
                <a:extLst>
                  <a:ext uri="{FF2B5EF4-FFF2-40B4-BE49-F238E27FC236}">
                    <a16:creationId xmlns:a16="http://schemas.microsoft.com/office/drawing/2014/main" id="{8331692A-7BE8-FBCE-8B7A-20C2F0164627}"/>
                  </a:ext>
                </a:extLst>
              </p:cNvPr>
              <p:cNvGrpSpPr/>
              <p:nvPr/>
            </p:nvGrpSpPr>
            <p:grpSpPr>
              <a:xfrm>
                <a:off x="6146849" y="2679186"/>
                <a:ext cx="468000" cy="468000"/>
                <a:chOff x="1683008" y="963353"/>
                <a:chExt cx="468000" cy="468000"/>
              </a:xfrm>
            </p:grpSpPr>
            <p:sp>
              <p:nvSpPr>
                <p:cNvPr id="2293" name="타원 2292">
                  <a:extLst>
                    <a:ext uri="{FF2B5EF4-FFF2-40B4-BE49-F238E27FC236}">
                      <a16:creationId xmlns:a16="http://schemas.microsoft.com/office/drawing/2014/main" id="{AC730341-F89F-F196-2572-E5C5AB72B155}"/>
                    </a:ext>
                  </a:extLst>
                </p:cNvPr>
                <p:cNvSpPr/>
                <p:nvPr/>
              </p:nvSpPr>
              <p:spPr>
                <a:xfrm>
                  <a:off x="1683008" y="963353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4" name="그림 2293" descr="시계, 원, 손목시계, 시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2E20EBD-BCA3-17D9-2664-A9FFEE8D44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963353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3" name="TextBox 2282">
                <a:extLst>
                  <a:ext uri="{FF2B5EF4-FFF2-40B4-BE49-F238E27FC236}">
                    <a16:creationId xmlns:a16="http://schemas.microsoft.com/office/drawing/2014/main" id="{5B0E72A3-621C-4C96-2F40-BCEB512C3689}"/>
                  </a:ext>
                </a:extLst>
              </p:cNvPr>
              <p:cNvSpPr txBox="1"/>
              <p:nvPr/>
            </p:nvSpPr>
            <p:spPr>
              <a:xfrm>
                <a:off x="7141888" y="3394740"/>
                <a:ext cx="54662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ko-KR" altLang="en-US" dirty="0"/>
                  <a:t> 시너지 </a:t>
                </a:r>
                <a:r>
                  <a:rPr lang="ko-KR" altLang="en-US"/>
                  <a:t>효과 </a:t>
                </a:r>
                <a:endParaRPr lang="en-US" altLang="ko-KR" dirty="0"/>
              </a:p>
            </p:txBody>
          </p:sp>
          <p:sp>
            <p:nvSpPr>
              <p:cNvPr id="2284" name="TextBox 2283">
                <a:extLst>
                  <a:ext uri="{FF2B5EF4-FFF2-40B4-BE49-F238E27FC236}">
                    <a16:creationId xmlns:a16="http://schemas.microsoft.com/office/drawing/2014/main" id="{4AB23312-50F0-701A-69EB-6CB7EBA18405}"/>
                  </a:ext>
                </a:extLst>
              </p:cNvPr>
              <p:cNvSpPr txBox="1"/>
              <p:nvPr/>
            </p:nvSpPr>
            <p:spPr>
              <a:xfrm>
                <a:off x="7161926" y="3147186"/>
                <a:ext cx="506549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약점 공략 </a:t>
                </a:r>
                <a:endParaRPr lang="en-US" altLang="ko-KR" dirty="0"/>
              </a:p>
            </p:txBody>
          </p:sp>
          <p:grpSp>
            <p:nvGrpSpPr>
              <p:cNvPr id="2285" name="그룹 2284">
                <a:extLst>
                  <a:ext uri="{FF2B5EF4-FFF2-40B4-BE49-F238E27FC236}">
                    <a16:creationId xmlns:a16="http://schemas.microsoft.com/office/drawing/2014/main" id="{DF53FD11-0B7C-D351-6EE0-6DC67FA1A110}"/>
                  </a:ext>
                </a:extLst>
              </p:cNvPr>
              <p:cNvGrpSpPr/>
              <p:nvPr/>
            </p:nvGrpSpPr>
            <p:grpSpPr>
              <a:xfrm>
                <a:off x="7181201" y="2679186"/>
                <a:ext cx="468000" cy="468000"/>
                <a:chOff x="2832549" y="1059067"/>
                <a:chExt cx="468000" cy="468000"/>
              </a:xfrm>
            </p:grpSpPr>
            <p:sp>
              <p:nvSpPr>
                <p:cNvPr id="2291" name="타원 2290">
                  <a:extLst>
                    <a:ext uri="{FF2B5EF4-FFF2-40B4-BE49-F238E27FC236}">
                      <a16:creationId xmlns:a16="http://schemas.microsoft.com/office/drawing/2014/main" id="{09B1F69B-463D-4C5A-E884-17EADCE761A4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2" name="그림 2291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02535EC-B8D1-7FA4-7F09-2FE954CD5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6" name="TextBox 2285">
                <a:extLst>
                  <a:ext uri="{FF2B5EF4-FFF2-40B4-BE49-F238E27FC236}">
                    <a16:creationId xmlns:a16="http://schemas.microsoft.com/office/drawing/2014/main" id="{B5DB91B3-16C9-10C1-7486-A0D6C0430C81}"/>
                  </a:ext>
                </a:extLst>
              </p:cNvPr>
              <p:cNvSpPr txBox="1"/>
              <p:nvPr/>
            </p:nvSpPr>
            <p:spPr>
              <a:xfrm>
                <a:off x="4987424" y="3147186"/>
                <a:ext cx="718145" cy="247554"/>
              </a:xfrm>
              <a:prstGeom prst="rect">
                <a:avLst/>
              </a:prstGeom>
              <a:noFill/>
            </p:spPr>
            <p:txBody>
              <a:bodyPr wrap="none" lIns="0" tIns="72000" rIns="0" bIns="36000" rtlCol="0" anchor="ctr" anchorCtr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부위파괴 강화 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287" name="그룹 2286">
                <a:extLst>
                  <a:ext uri="{FF2B5EF4-FFF2-40B4-BE49-F238E27FC236}">
                    <a16:creationId xmlns:a16="http://schemas.microsoft.com/office/drawing/2014/main" id="{08B26BE7-5BA8-6CB5-4B34-11C8F4C5224D}"/>
                  </a:ext>
                </a:extLst>
              </p:cNvPr>
              <p:cNvGrpSpPr/>
              <p:nvPr/>
            </p:nvGrpSpPr>
            <p:grpSpPr>
              <a:xfrm>
                <a:off x="5112497" y="2679186"/>
                <a:ext cx="468000" cy="468000"/>
                <a:chOff x="416330" y="1207608"/>
                <a:chExt cx="468000" cy="468000"/>
              </a:xfrm>
            </p:grpSpPr>
            <p:sp>
              <p:nvSpPr>
                <p:cNvPr id="2289" name="타원 2288">
                  <a:extLst>
                    <a:ext uri="{FF2B5EF4-FFF2-40B4-BE49-F238E27FC236}">
                      <a16:creationId xmlns:a16="http://schemas.microsoft.com/office/drawing/2014/main" id="{DD92CB4C-5D3E-8202-429F-061F62052A4F}"/>
                    </a:ext>
                  </a:extLst>
                </p:cNvPr>
                <p:cNvSpPr/>
                <p:nvPr/>
              </p:nvSpPr>
              <p:spPr>
                <a:xfrm>
                  <a:off x="416330" y="1207608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90" name="그림 2289" descr="다채로움, 일렉트릭 블루, 블루, 라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95C6497-1711-7136-02E9-54993C86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1207608"/>
                  <a:ext cx="468000" cy="468000"/>
                </a:xfrm>
                <a:prstGeom prst="rect">
                  <a:avLst/>
                </a:prstGeom>
              </p:spPr>
            </p:pic>
          </p:grpSp>
          <p:sp>
            <p:nvSpPr>
              <p:cNvPr id="2288" name="TextBox 2287">
                <a:extLst>
                  <a:ext uri="{FF2B5EF4-FFF2-40B4-BE49-F238E27FC236}">
                    <a16:creationId xmlns:a16="http://schemas.microsoft.com/office/drawing/2014/main" id="{8B2BBE74-D5E7-F132-036C-AA99B71E38D2}"/>
                  </a:ext>
                </a:extLst>
              </p:cNvPr>
              <p:cNvSpPr txBox="1"/>
              <p:nvPr/>
            </p:nvSpPr>
            <p:spPr>
              <a:xfrm>
                <a:off x="5011470" y="3394740"/>
                <a:ext cx="67005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파괴 레벨 증가 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BA85FB-AAEE-5D22-18F1-1ED032CC8DC2}"/>
                </a:ext>
              </a:extLst>
            </p:cNvPr>
            <p:cNvGrpSpPr/>
            <p:nvPr/>
          </p:nvGrpSpPr>
          <p:grpSpPr>
            <a:xfrm>
              <a:off x="4889575" y="3658160"/>
              <a:ext cx="2982547" cy="1322110"/>
              <a:chOff x="4889575" y="3672146"/>
              <a:chExt cx="2982547" cy="1322110"/>
            </a:xfrm>
          </p:grpSpPr>
          <p:grpSp>
            <p:nvGrpSpPr>
              <p:cNvPr id="2241" name="그룹 2240">
                <a:extLst>
                  <a:ext uri="{FF2B5EF4-FFF2-40B4-BE49-F238E27FC236}">
                    <a16:creationId xmlns:a16="http://schemas.microsoft.com/office/drawing/2014/main" id="{574658E4-E9DD-1F11-FCB9-B5C909E33B5C}"/>
                  </a:ext>
                </a:extLst>
              </p:cNvPr>
              <p:cNvGrpSpPr/>
              <p:nvPr/>
            </p:nvGrpSpPr>
            <p:grpSpPr>
              <a:xfrm>
                <a:off x="4889575" y="3672146"/>
                <a:ext cx="2982547" cy="374399"/>
                <a:chOff x="329248" y="2514129"/>
                <a:chExt cx="2982547" cy="374399"/>
              </a:xfrm>
            </p:grpSpPr>
            <p:cxnSp>
              <p:nvCxnSpPr>
                <p:cNvPr id="2276" name="직선 연결선 2275">
                  <a:extLst>
                    <a:ext uri="{FF2B5EF4-FFF2-40B4-BE49-F238E27FC236}">
                      <a16:creationId xmlns:a16="http://schemas.microsoft.com/office/drawing/2014/main" id="{8D74DFCC-E4FB-7D17-BEFA-30B94A4E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95" y="2701328"/>
                  <a:ext cx="2977200" cy="0"/>
                </a:xfrm>
                <a:prstGeom prst="line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77" name="그림 2276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ED1B72A-6742-E549-1A10-AB05E16B0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4329" y="2514129"/>
                  <a:ext cx="357733" cy="374399"/>
                </a:xfrm>
                <a:prstGeom prst="rect">
                  <a:avLst/>
                </a:prstGeom>
              </p:spPr>
            </p:pic>
            <p:sp>
              <p:nvSpPr>
                <p:cNvPr id="2278" name="TextBox 2277">
                  <a:extLst>
                    <a:ext uri="{FF2B5EF4-FFF2-40B4-BE49-F238E27FC236}">
                      <a16:creationId xmlns:a16="http://schemas.microsoft.com/office/drawing/2014/main" id="{EF33118B-750D-2915-164A-9E72AAF34A08}"/>
                    </a:ext>
                  </a:extLst>
                </p:cNvPr>
                <p:cNvSpPr txBox="1"/>
                <p:nvPr/>
              </p:nvSpPr>
              <p:spPr>
                <a:xfrm>
                  <a:off x="329248" y="2709022"/>
                  <a:ext cx="91691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전투 스타일 변화</a:t>
                  </a:r>
                  <a:r>
                    <a:rPr lang="en-US" altLang="ko-KR" sz="900" b="1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 </a:t>
                  </a:r>
                </a:p>
              </p:txBody>
            </p:sp>
          </p:grpSp>
          <p:grpSp>
            <p:nvGrpSpPr>
              <p:cNvPr id="2242" name="그룹 2241">
                <a:extLst>
                  <a:ext uri="{FF2B5EF4-FFF2-40B4-BE49-F238E27FC236}">
                    <a16:creationId xmlns:a16="http://schemas.microsoft.com/office/drawing/2014/main" id="{7ECFAC1F-D669-E4DB-A971-5339E41BD6D6}"/>
                  </a:ext>
                </a:extLst>
              </p:cNvPr>
              <p:cNvGrpSpPr/>
              <p:nvPr/>
            </p:nvGrpSpPr>
            <p:grpSpPr>
              <a:xfrm>
                <a:off x="5011470" y="4155591"/>
                <a:ext cx="2709904" cy="838665"/>
                <a:chOff x="5011470" y="4155591"/>
                <a:chExt cx="2709904" cy="838665"/>
              </a:xfrm>
            </p:grpSpPr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BFAA00C5-FE6D-C909-53D1-F3F216BEC07D}"/>
                    </a:ext>
                  </a:extLst>
                </p:cNvPr>
                <p:cNvSpPr txBox="1"/>
                <p:nvPr/>
              </p:nvSpPr>
              <p:spPr>
                <a:xfrm>
                  <a:off x="6045822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기절 효과 추가 </a:t>
                  </a:r>
                </a:p>
              </p:txBody>
            </p:sp>
            <p:sp>
              <p:nvSpPr>
                <p:cNvPr id="2246" name="TextBox 2245">
                  <a:extLst>
                    <a:ext uri="{FF2B5EF4-FFF2-40B4-BE49-F238E27FC236}">
                      <a16:creationId xmlns:a16="http://schemas.microsoft.com/office/drawing/2014/main" id="{98116D2E-C5A8-281A-E352-094AF09F2FA0}"/>
                    </a:ext>
                  </a:extLst>
                </p:cNvPr>
                <p:cNvSpPr txBox="1"/>
                <p:nvPr/>
              </p:nvSpPr>
              <p:spPr>
                <a:xfrm>
                  <a:off x="6127575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대지 파괴 </a:t>
                  </a:r>
                  <a:endParaRPr lang="en-US" altLang="ko-KR" dirty="0"/>
                </a:p>
              </p:txBody>
            </p:sp>
            <p:grpSp>
              <p:nvGrpSpPr>
                <p:cNvPr id="2247" name="그룹 2246">
                  <a:extLst>
                    <a:ext uri="{FF2B5EF4-FFF2-40B4-BE49-F238E27FC236}">
                      <a16:creationId xmlns:a16="http://schemas.microsoft.com/office/drawing/2014/main" id="{2FE2D672-9F23-F116-42C0-3F4F68FEE558}"/>
                    </a:ext>
                  </a:extLst>
                </p:cNvPr>
                <p:cNvGrpSpPr/>
                <p:nvPr/>
              </p:nvGrpSpPr>
              <p:grpSpPr>
                <a:xfrm>
                  <a:off x="6146849" y="4155591"/>
                  <a:ext cx="468000" cy="468000"/>
                  <a:chOff x="1683008" y="2636726"/>
                  <a:chExt cx="468000" cy="468000"/>
                </a:xfrm>
              </p:grpSpPr>
              <p:sp>
                <p:nvSpPr>
                  <p:cNvPr id="2274" name="타원 2273">
                    <a:extLst>
                      <a:ext uri="{FF2B5EF4-FFF2-40B4-BE49-F238E27FC236}">
                        <a16:creationId xmlns:a16="http://schemas.microsoft.com/office/drawing/2014/main" id="{019D45BF-1E6B-0811-4EA9-75D537DA3ED2}"/>
                      </a:ext>
                    </a:extLst>
                  </p:cNvPr>
                  <p:cNvSpPr/>
                  <p:nvPr/>
                </p:nvSpPr>
                <p:spPr>
                  <a:xfrm>
                    <a:off x="1683008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5" name="그림 2274" descr="댄스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6726723B-451A-93C2-0BFA-D98BC42D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3008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48" name="TextBox 2247">
                  <a:extLst>
                    <a:ext uri="{FF2B5EF4-FFF2-40B4-BE49-F238E27FC236}">
                      <a16:creationId xmlns:a16="http://schemas.microsoft.com/office/drawing/2014/main" id="{516C8D0B-19A5-E1D3-49F4-E4CA8B31649E}"/>
                    </a:ext>
                  </a:extLst>
                </p:cNvPr>
                <p:cNvSpPr txBox="1"/>
                <p:nvPr/>
              </p:nvSpPr>
              <p:spPr>
                <a:xfrm>
                  <a:off x="7141888" y="4871145"/>
                  <a:ext cx="5466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원거리 시전 </a:t>
                  </a:r>
                </a:p>
              </p:txBody>
            </p:sp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FD6DFE09-000A-993C-99D0-214EF2E01946}"/>
                    </a:ext>
                  </a:extLst>
                </p:cNvPr>
                <p:cNvSpPr txBox="1"/>
                <p:nvPr/>
              </p:nvSpPr>
              <p:spPr>
                <a:xfrm>
                  <a:off x="7109027" y="4623591"/>
                  <a:ext cx="612347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 </a:t>
                  </a:r>
                  <a:r>
                    <a:rPr lang="ko-KR" altLang="en-US" dirty="0"/>
                    <a:t>내려치는 창 </a:t>
                  </a:r>
                  <a:endParaRPr lang="en-US" altLang="ko-KR" dirty="0"/>
                </a:p>
              </p:txBody>
            </p:sp>
            <p:grpSp>
              <p:nvGrpSpPr>
                <p:cNvPr id="2250" name="그룹 2249">
                  <a:extLst>
                    <a:ext uri="{FF2B5EF4-FFF2-40B4-BE49-F238E27FC236}">
                      <a16:creationId xmlns:a16="http://schemas.microsoft.com/office/drawing/2014/main" id="{76921111-E6C4-95D4-867D-89969D797621}"/>
                    </a:ext>
                  </a:extLst>
                </p:cNvPr>
                <p:cNvGrpSpPr/>
                <p:nvPr/>
              </p:nvGrpSpPr>
              <p:grpSpPr>
                <a:xfrm>
                  <a:off x="7181198" y="4155591"/>
                  <a:ext cx="468002" cy="468000"/>
                  <a:chOff x="2832549" y="2470252"/>
                  <a:chExt cx="468002" cy="468000"/>
                </a:xfrm>
              </p:grpSpPr>
              <p:sp>
                <p:nvSpPr>
                  <p:cNvPr id="2272" name="타원 2271">
                    <a:extLst>
                      <a:ext uri="{FF2B5EF4-FFF2-40B4-BE49-F238E27FC236}">
                        <a16:creationId xmlns:a16="http://schemas.microsoft.com/office/drawing/2014/main" id="{EAD533F3-F1F5-8F39-4FF9-DD3E737406BA}"/>
                      </a:ext>
                    </a:extLst>
                  </p:cNvPr>
                  <p:cNvSpPr/>
                  <p:nvPr/>
                </p:nvSpPr>
                <p:spPr>
                  <a:xfrm>
                    <a:off x="2832549" y="2470252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73" name="그림 2272" descr="그래픽, 만화 영화, 예술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C3B47511-C52A-A185-6C68-9252302E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32551" y="2470252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51" name="TextBox 2250">
                  <a:extLst>
                    <a:ext uri="{FF2B5EF4-FFF2-40B4-BE49-F238E27FC236}">
                      <a16:creationId xmlns:a16="http://schemas.microsoft.com/office/drawing/2014/main" id="{71FE4FA2-1194-D4C0-4137-E5D288E17B3F}"/>
                    </a:ext>
                  </a:extLst>
                </p:cNvPr>
                <p:cNvSpPr txBox="1"/>
                <p:nvPr/>
              </p:nvSpPr>
              <p:spPr>
                <a:xfrm>
                  <a:off x="5011470" y="4871145"/>
                  <a:ext cx="67005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시전 시간 감소 </a:t>
                  </a:r>
                </a:p>
              </p:txBody>
            </p:sp>
            <p:sp>
              <p:nvSpPr>
                <p:cNvPr id="2252" name="TextBox 2251">
                  <a:extLst>
                    <a:ext uri="{FF2B5EF4-FFF2-40B4-BE49-F238E27FC236}">
                      <a16:creationId xmlns:a16="http://schemas.microsoft.com/office/drawing/2014/main" id="{4974A854-D762-19FE-33B0-61D393D245C4}"/>
                    </a:ext>
                  </a:extLst>
                </p:cNvPr>
                <p:cNvSpPr txBox="1"/>
                <p:nvPr/>
              </p:nvSpPr>
              <p:spPr>
                <a:xfrm>
                  <a:off x="5093223" y="4623591"/>
                  <a:ext cx="506549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 집중 공략 </a:t>
                  </a:r>
                  <a:endParaRPr lang="en-US" altLang="ko-KR" dirty="0"/>
                </a:p>
              </p:txBody>
            </p:sp>
            <p:grpSp>
              <p:nvGrpSpPr>
                <p:cNvPr id="2253" name="그룹 2252">
                  <a:extLst>
                    <a:ext uri="{FF2B5EF4-FFF2-40B4-BE49-F238E27FC236}">
                      <a16:creationId xmlns:a16="http://schemas.microsoft.com/office/drawing/2014/main" id="{B0437CE2-B51A-FA2A-4EDD-2357C02A2C0C}"/>
                    </a:ext>
                  </a:extLst>
                </p:cNvPr>
                <p:cNvGrpSpPr/>
                <p:nvPr/>
              </p:nvGrpSpPr>
              <p:grpSpPr>
                <a:xfrm>
                  <a:off x="5112497" y="4155591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54" name="타원 2253">
                    <a:extLst>
                      <a:ext uri="{FF2B5EF4-FFF2-40B4-BE49-F238E27FC236}">
                        <a16:creationId xmlns:a16="http://schemas.microsoft.com/office/drawing/2014/main" id="{2A8A4EBA-D001-A072-5159-08184E3F1E0F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55" name="그림 2254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D1622D94-7371-1CC9-644A-B8E0F6B54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4F0C2B-B212-7E92-B110-E833D650C229}"/>
                </a:ext>
              </a:extLst>
            </p:cNvPr>
            <p:cNvGrpSpPr/>
            <p:nvPr/>
          </p:nvGrpSpPr>
          <p:grpSpPr>
            <a:xfrm>
              <a:off x="4888828" y="5120580"/>
              <a:ext cx="2984040" cy="1437600"/>
              <a:chOff x="4888828" y="5120580"/>
              <a:chExt cx="2984040" cy="143760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A37F3E-D5CD-AC55-2491-931A95CA40F5}"/>
                  </a:ext>
                </a:extLst>
              </p:cNvPr>
              <p:cNvGrpSpPr/>
              <p:nvPr/>
            </p:nvGrpSpPr>
            <p:grpSpPr>
              <a:xfrm>
                <a:off x="4888828" y="5120580"/>
                <a:ext cx="2984040" cy="374399"/>
                <a:chOff x="329248" y="3910075"/>
                <a:chExt cx="2984040" cy="37439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2330789-5172-8169-3DA8-AD2B54F12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088" y="4097274"/>
                  <a:ext cx="2977200" cy="0"/>
                </a:xfrm>
                <a:prstGeom prst="line">
                  <a:avLst/>
                </a:prstGeom>
                <a:ln w="3175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그림 54" descr="스크린샷, 폰트, 상징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9C5003E-B17C-6CB9-2B91-682491E2ED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647695" y="3910075"/>
                  <a:ext cx="353987" cy="374399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0BE6F43-EC7D-3F1F-C201-3AAA4BD49827}"/>
                    </a:ext>
                  </a:extLst>
                </p:cNvPr>
                <p:cNvSpPr txBox="1"/>
                <p:nvPr/>
              </p:nvSpPr>
              <p:spPr>
                <a:xfrm>
                  <a:off x="329248" y="4104968"/>
                  <a:ext cx="1013098" cy="174851"/>
                </a:xfrm>
                <a:prstGeom prst="rect">
                  <a:avLst/>
                </a:prstGeom>
                <a:noFill/>
              </p:spPr>
              <p:txBody>
                <a:bodyPr wrap="none" lIns="0" tIns="36000" rIns="0" bIns="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스킬의 방향성 결정</a:t>
                  </a:r>
                  <a:r>
                    <a:rPr lang="en-US" altLang="ko-KR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]</a:t>
                  </a:r>
                  <a:r>
                    <a:rPr lang="ko-KR" altLang="en-US" sz="900" b="1" dirty="0">
                      <a:solidFill>
                        <a:srgbClr val="FFC00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900" b="1" dirty="0">
                    <a:solidFill>
                      <a:srgbClr val="FFC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F08D5EF-D353-32FB-4B60-2C410453A8FB}"/>
                  </a:ext>
                </a:extLst>
              </p:cNvPr>
              <p:cNvGrpSpPr/>
              <p:nvPr/>
            </p:nvGrpSpPr>
            <p:grpSpPr>
              <a:xfrm>
                <a:off x="5394795" y="5596405"/>
                <a:ext cx="1907186" cy="961775"/>
                <a:chOff x="5394795" y="5596405"/>
                <a:chExt cx="1907186" cy="961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7121F5-8CFE-41DA-FEA7-BC9724AA342F}"/>
                    </a:ext>
                  </a:extLst>
                </p:cNvPr>
                <p:cNvSpPr txBox="1"/>
                <p:nvPr/>
              </p:nvSpPr>
              <p:spPr>
                <a:xfrm>
                  <a:off x="5394795" y="6311959"/>
                  <a:ext cx="93775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재사용 대기 시간 감소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5740BE-E5D8-7F40-E317-708315BE669B}"/>
                    </a:ext>
                  </a:extLst>
                </p:cNvPr>
                <p:cNvSpPr txBox="1"/>
                <p:nvPr/>
              </p:nvSpPr>
              <p:spPr>
                <a:xfrm>
                  <a:off x="5636046" y="6064405"/>
                  <a:ext cx="455253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빠른 준비</a:t>
                  </a:r>
                  <a:endParaRPr lang="en-US" altLang="ko-KR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0E9628-101F-4B9C-0866-F4DEAE52B9E5}"/>
                    </a:ext>
                  </a:extLst>
                </p:cNvPr>
                <p:cNvGrpSpPr/>
                <p:nvPr/>
              </p:nvGrpSpPr>
              <p:grpSpPr>
                <a:xfrm>
                  <a:off x="5629672" y="5596405"/>
                  <a:ext cx="468000" cy="468000"/>
                  <a:chOff x="2311631" y="4239327"/>
                  <a:chExt cx="468000" cy="468000"/>
                </a:xfrm>
              </p:grpSpPr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7B762A42-F747-ED03-0845-8923AEDA54C0}"/>
                      </a:ext>
                    </a:extLst>
                  </p:cNvPr>
                  <p:cNvSpPr/>
                  <p:nvPr/>
                </p:nvSpPr>
                <p:spPr>
                  <a:xfrm>
                    <a:off x="231163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3" name="그림 52" descr="모래 시계, 정물 사진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9B09FC14-FB9E-48B6-D6B7-9C017400B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63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0A3365-95B7-7B20-2A3C-E1ACAA24289A}"/>
                    </a:ext>
                  </a:extLst>
                </p:cNvPr>
                <p:cNvSpPr txBox="1"/>
                <p:nvPr/>
              </p:nvSpPr>
              <p:spPr>
                <a:xfrm>
                  <a:off x="6494068" y="6311959"/>
                  <a:ext cx="80791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게이지를 소모하여 </a:t>
                  </a:r>
                </a:p>
                <a:p>
                  <a:r>
                    <a:rPr lang="ko-KR" altLang="en-US" dirty="0"/>
                    <a:t>피해량 증가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34BADA1-746D-5443-042A-89EB7374EAA2}"/>
                    </a:ext>
                  </a:extLst>
                </p:cNvPr>
                <p:cNvSpPr txBox="1"/>
                <p:nvPr/>
              </p:nvSpPr>
              <p:spPr>
                <a:xfrm>
                  <a:off x="6617499" y="6064405"/>
                  <a:ext cx="561051" cy="247554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3600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최후의 판단</a:t>
                  </a:r>
                  <a:endParaRPr lang="en-US" altLang="ko-KR" dirty="0"/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8319C3A-96A3-339D-BA1E-5BEB0942A12C}"/>
                    </a:ext>
                  </a:extLst>
                </p:cNvPr>
                <p:cNvGrpSpPr/>
                <p:nvPr/>
              </p:nvGrpSpPr>
              <p:grpSpPr>
                <a:xfrm>
                  <a:off x="6664025" y="5596405"/>
                  <a:ext cx="468000" cy="468000"/>
                  <a:chOff x="698721" y="4239327"/>
                  <a:chExt cx="468000" cy="468000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3E8CCCA2-901F-DCB0-1CB0-FFFD102A5413}"/>
                      </a:ext>
                    </a:extLst>
                  </p:cNvPr>
                  <p:cNvSpPr/>
                  <p:nvPr/>
                </p:nvSpPr>
                <p:spPr>
                  <a:xfrm>
                    <a:off x="698721" y="4239327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50" name="그림 49" descr="상징, 호박, 양초, 노랑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5B969B84-7D2A-7EB3-568B-FDADC9D1F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721" y="4239327"/>
                    <a:ext cx="468000" cy="46800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127" name="그룹 2126">
            <a:extLst>
              <a:ext uri="{FF2B5EF4-FFF2-40B4-BE49-F238E27FC236}">
                <a16:creationId xmlns:a16="http://schemas.microsoft.com/office/drawing/2014/main" id="{9566A883-0A8D-051C-FE3B-0B88764B500D}"/>
              </a:ext>
            </a:extLst>
          </p:cNvPr>
          <p:cNvGrpSpPr/>
          <p:nvPr/>
        </p:nvGrpSpPr>
        <p:grpSpPr>
          <a:xfrm>
            <a:off x="4420989" y="744436"/>
            <a:ext cx="7075429" cy="5739520"/>
            <a:chOff x="4444138" y="540839"/>
            <a:chExt cx="7075429" cy="5739520"/>
          </a:xfrm>
        </p:grpSpPr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654C8D5-EEE6-E6DB-8BF5-0A54FFAA8989}"/>
                </a:ext>
              </a:extLst>
            </p:cNvPr>
            <p:cNvGrpSpPr/>
            <p:nvPr/>
          </p:nvGrpSpPr>
          <p:grpSpPr>
            <a:xfrm>
              <a:off x="4444138" y="540839"/>
              <a:ext cx="7075429" cy="1944775"/>
              <a:chOff x="4444138" y="540839"/>
              <a:chExt cx="7075429" cy="1944775"/>
            </a:xfrm>
          </p:grpSpPr>
          <p:sp>
            <p:nvSpPr>
              <p:cNvPr id="2244" name="TextBox 2243">
                <a:extLst>
                  <a:ext uri="{FF2B5EF4-FFF2-40B4-BE49-F238E27FC236}">
                    <a16:creationId xmlns:a16="http://schemas.microsoft.com/office/drawing/2014/main" id="{8B6D5142-EEDB-39EA-9E0D-190456E7343A}"/>
                  </a:ext>
                </a:extLst>
              </p:cNvPr>
              <p:cNvSpPr txBox="1"/>
              <p:nvPr/>
            </p:nvSpPr>
            <p:spPr>
              <a:xfrm>
                <a:off x="4444138" y="540839"/>
                <a:ext cx="2459581" cy="21120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파티 기여도 향상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303" name="그룹 2302">
                <a:extLst>
                  <a:ext uri="{FF2B5EF4-FFF2-40B4-BE49-F238E27FC236}">
                    <a16:creationId xmlns:a16="http://schemas.microsoft.com/office/drawing/2014/main" id="{E246B58C-F92B-8DB9-6361-EFD1B2168B54}"/>
                  </a:ext>
                </a:extLst>
              </p:cNvPr>
              <p:cNvGrpSpPr/>
              <p:nvPr/>
            </p:nvGrpSpPr>
            <p:grpSpPr>
              <a:xfrm>
                <a:off x="4444138" y="752042"/>
                <a:ext cx="7075429" cy="1733572"/>
                <a:chOff x="4001659" y="818659"/>
                <a:chExt cx="7075429" cy="17335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6F11CC92-8388-F1CB-2F29-05C288A53AF5}"/>
                    </a:ext>
                  </a:extLst>
                </p:cNvPr>
                <p:cNvGrpSpPr/>
                <p:nvPr/>
              </p:nvGrpSpPr>
              <p:grpSpPr>
                <a:xfrm>
                  <a:off x="4001659" y="1396516"/>
                  <a:ext cx="7075429" cy="577858"/>
                  <a:chOff x="2808031" y="1453226"/>
                  <a:chExt cx="7995269" cy="652981"/>
                </a:xfrm>
              </p:grpSpPr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29C94A91-0FE3-749C-869E-E8EC2A9E4771}"/>
                      </a:ext>
                    </a:extLst>
                  </p:cNvPr>
                  <p:cNvSpPr/>
                  <p:nvPr/>
                </p:nvSpPr>
                <p:spPr>
                  <a:xfrm>
                    <a:off x="2808032" y="145322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6" name="TextBox 2175">
                    <a:extLst>
                      <a:ext uri="{FF2B5EF4-FFF2-40B4-BE49-F238E27FC236}">
                        <a16:creationId xmlns:a16="http://schemas.microsoft.com/office/drawing/2014/main" id="{E4AA69D7-B33D-E65F-9A38-25FE9363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701465"/>
                    <a:ext cx="41662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뇌진탕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960592FA-6ABB-2764-0D37-96E7F699D818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1453227"/>
                    <a:ext cx="612348" cy="652980"/>
                    <a:chOff x="2112576" y="1453227"/>
                    <a:chExt cx="612348" cy="652980"/>
                  </a:xfrm>
                </p:grpSpPr>
                <p:sp>
                  <p:nvSpPr>
                    <p:cNvPr id="2264" name="직사각형 2263">
                      <a:extLst>
                        <a:ext uri="{FF2B5EF4-FFF2-40B4-BE49-F238E27FC236}">
                          <a16:creationId xmlns:a16="http://schemas.microsoft.com/office/drawing/2014/main" id="{8610633E-DC0E-99A4-C421-83FA3E106E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145322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77" name="그룹 2176">
                      <a:extLst>
                        <a:ext uri="{FF2B5EF4-FFF2-40B4-BE49-F238E27FC236}">
                          <a16:creationId xmlns:a16="http://schemas.microsoft.com/office/drawing/2014/main" id="{A5DDB091-456B-E144-3627-75449EE6F3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1545718"/>
                      <a:ext cx="468000" cy="468000"/>
                      <a:chOff x="1683008" y="963353"/>
                      <a:chExt cx="468000" cy="468000"/>
                    </a:xfrm>
                  </p:grpSpPr>
                  <p:sp>
                    <p:nvSpPr>
                      <p:cNvPr id="2188" name="타원 2187">
                        <a:extLst>
                          <a:ext uri="{FF2B5EF4-FFF2-40B4-BE49-F238E27FC236}">
                            <a16:creationId xmlns:a16="http://schemas.microsoft.com/office/drawing/2014/main" id="{46C24175-6496-8823-D473-17E70CECA9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3008" y="963353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9" name="그림 2188" descr="시계, 원, 손목시계, 시간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7B6BCFA3-A361-BB45-8198-D41335975F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83008" y="963353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5775CD2-2344-A978-6476-74CEE2FE9947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1701465"/>
                    <a:ext cx="232221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스킬의 무력화 단계가 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중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으로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76E2DB5-4F52-2D20-B3BC-A82EEF425E62}"/>
                    </a:ext>
                  </a:extLst>
                </p:cNvPr>
                <p:cNvGrpSpPr/>
                <p:nvPr/>
              </p:nvGrpSpPr>
              <p:grpSpPr>
                <a:xfrm>
                  <a:off x="4001659" y="1974373"/>
                  <a:ext cx="7075429" cy="577858"/>
                  <a:chOff x="2808031" y="2106206"/>
                  <a:chExt cx="7995269" cy="652981"/>
                </a:xfrm>
              </p:grpSpPr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4E80274B-B9E7-4296-88CE-EED89FAB445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10620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79" name="TextBox 2178">
                    <a:extLst>
                      <a:ext uri="{FF2B5EF4-FFF2-40B4-BE49-F238E27FC236}">
                        <a16:creationId xmlns:a16="http://schemas.microsoft.com/office/drawing/2014/main" id="{04D18BF5-DE42-80D3-78CB-F4CA5AFC5529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2354446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0070C0"/>
                        </a:solidFill>
                      </a:rPr>
                      <a:t>약점 공략 </a:t>
                    </a:r>
                    <a:endParaRPr lang="en-US" altLang="ko-KR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4BBCBBE2-1C07-B11C-681D-7152E952823E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106207"/>
                    <a:ext cx="612348" cy="652980"/>
                    <a:chOff x="2112576" y="2106207"/>
                    <a:chExt cx="612348" cy="652980"/>
                  </a:xfrm>
                </p:grpSpPr>
                <p:sp>
                  <p:nvSpPr>
                    <p:cNvPr id="2265" name="직사각형 2264">
                      <a:extLst>
                        <a:ext uri="{FF2B5EF4-FFF2-40B4-BE49-F238E27FC236}">
                          <a16:creationId xmlns:a16="http://schemas.microsoft.com/office/drawing/2014/main" id="{24BE9D5E-FC44-39A3-B9BD-D5D896E06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106207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0" name="그룹 2179">
                      <a:extLst>
                        <a:ext uri="{FF2B5EF4-FFF2-40B4-BE49-F238E27FC236}">
                          <a16:creationId xmlns:a16="http://schemas.microsoft.com/office/drawing/2014/main" id="{AC56A66A-D2E6-1A6C-E254-A425C89715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2198699"/>
                      <a:ext cx="468000" cy="468000"/>
                      <a:chOff x="2832549" y="1059067"/>
                      <a:chExt cx="468000" cy="468000"/>
                    </a:xfrm>
                  </p:grpSpPr>
                  <p:sp>
                    <p:nvSpPr>
                      <p:cNvPr id="2186" name="타원 2185">
                        <a:extLst>
                          <a:ext uri="{FF2B5EF4-FFF2-40B4-BE49-F238E27FC236}">
                            <a16:creationId xmlns:a16="http://schemas.microsoft.com/office/drawing/2014/main" id="{A10BF9C6-2E21-6CCD-8B17-97B260832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32549" y="105906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7" name="그림 2186" descr="스크린샷, 일렉트릭 블루, 블랙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FE7020-E8F2-B758-A769-F1D5FC115E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32549" y="105906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2530DAB-7685-E660-6A62-26F940F991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2354446"/>
                    <a:ext cx="5104528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공격에 적중된 적은 </a:t>
                    </a:r>
                    <a:r>
                      <a:rPr lang="en-US" altLang="ko-KR" sz="900" dirty="0">
                        <a:solidFill>
                          <a:srgbClr val="B7A90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16.0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동안 자신 및 파티원의 치명타 공격에 받는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8.0%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4145D9F7-1431-481B-E9E1-617F4D66B7C7}"/>
                    </a:ext>
                  </a:extLst>
                </p:cNvPr>
                <p:cNvGrpSpPr/>
                <p:nvPr/>
              </p:nvGrpSpPr>
              <p:grpSpPr>
                <a:xfrm>
                  <a:off x="4001659" y="818659"/>
                  <a:ext cx="7075429" cy="577857"/>
                  <a:chOff x="2808031" y="800246"/>
                  <a:chExt cx="7995269" cy="652980"/>
                </a:xfrm>
              </p:grpSpPr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2DAC881B-05E1-ECB3-BC50-6AC7F7295556}"/>
                      </a:ext>
                    </a:extLst>
                  </p:cNvPr>
                  <p:cNvSpPr/>
                  <p:nvPr/>
                </p:nvSpPr>
                <p:spPr>
                  <a:xfrm>
                    <a:off x="2808032" y="800246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53177DC6-720C-EEF7-B161-4A32C2B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800246"/>
                    <a:ext cx="612348" cy="652980"/>
                    <a:chOff x="2112576" y="800246"/>
                    <a:chExt cx="612348" cy="652980"/>
                  </a:xfrm>
                </p:grpSpPr>
                <p:sp>
                  <p:nvSpPr>
                    <p:cNvPr id="2266" name="직사각형 2265">
                      <a:extLst>
                        <a:ext uri="{FF2B5EF4-FFF2-40B4-BE49-F238E27FC236}">
                          <a16:creationId xmlns:a16="http://schemas.microsoft.com/office/drawing/2014/main" id="{CACCF528-A720-8CEE-DAA6-F995E7B82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800246"/>
                      <a:ext cx="612348" cy="652980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82" name="그룹 2181">
                      <a:extLst>
                        <a:ext uri="{FF2B5EF4-FFF2-40B4-BE49-F238E27FC236}">
                          <a16:creationId xmlns:a16="http://schemas.microsoft.com/office/drawing/2014/main" id="{74085109-2A19-24A4-4B8D-3997578CF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892737"/>
                      <a:ext cx="468000" cy="468000"/>
                      <a:chOff x="416330" y="1207608"/>
                      <a:chExt cx="468000" cy="468000"/>
                    </a:xfrm>
                  </p:grpSpPr>
                  <p:sp>
                    <p:nvSpPr>
                      <p:cNvPr id="2184" name="타원 2183">
                        <a:extLst>
                          <a:ext uri="{FF2B5EF4-FFF2-40B4-BE49-F238E27FC236}">
                            <a16:creationId xmlns:a16="http://schemas.microsoft.com/office/drawing/2014/main" id="{231528B2-D580-20C4-8275-D51B1D9F0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1207608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85" name="그림 2184" descr="다채로움, 일렉트릭 블루, 블루, 라인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F4EB174-9F9E-BEF4-E808-EF62C01CD3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1207608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2C051F9-896D-19A1-0CDD-C11F735EEA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1048484"/>
                    <a:ext cx="1912839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레벨이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만큼 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  <p:sp>
                <p:nvSpPr>
                  <p:cNvPr id="2181" name="TextBox 2180">
                    <a:extLst>
                      <a:ext uri="{FF2B5EF4-FFF2-40B4-BE49-F238E27FC236}">
                        <a16:creationId xmlns:a16="http://schemas.microsoft.com/office/drawing/2014/main" id="{1E746FF3-15A7-FDFB-76F1-A3B4C4F6BB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1048484"/>
                    <a:ext cx="81150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0070C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부위파괴 강화 </a:t>
                    </a:r>
                    <a:endParaRPr lang="en-US" altLang="ko-KR" sz="900" b="1" dirty="0">
                      <a:solidFill>
                        <a:srgbClr val="0070C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373FB2B4-0199-A466-7385-8505B22F1A8D}"/>
                </a:ext>
              </a:extLst>
            </p:cNvPr>
            <p:cNvGrpSpPr/>
            <p:nvPr/>
          </p:nvGrpSpPr>
          <p:grpSpPr>
            <a:xfrm>
              <a:off x="4444138" y="4913445"/>
              <a:ext cx="7075429" cy="1366914"/>
              <a:chOff x="4444139" y="4913445"/>
              <a:chExt cx="7075429" cy="1366914"/>
            </a:xfrm>
          </p:grpSpPr>
          <p:sp>
            <p:nvSpPr>
              <p:cNvPr id="2123" name="TextBox 2122">
                <a:extLst>
                  <a:ext uri="{FF2B5EF4-FFF2-40B4-BE49-F238E27FC236}">
                    <a16:creationId xmlns:a16="http://schemas.microsoft.com/office/drawing/2014/main" id="{3B7A6FFC-D16D-EFC0-1FDC-D150B9A18A75}"/>
                  </a:ext>
                </a:extLst>
              </p:cNvPr>
              <p:cNvSpPr txBox="1"/>
              <p:nvPr/>
            </p:nvSpPr>
            <p:spPr>
              <a:xfrm>
                <a:off x="4444139" y="4913445"/>
                <a:ext cx="2459581" cy="211203"/>
              </a:xfrm>
              <a:prstGeom prst="rect">
                <a:avLst/>
              </a:prstGeom>
              <a:solidFill>
                <a:srgbClr val="F2B800"/>
              </a:solidFill>
              <a:ln>
                <a:solidFill>
                  <a:srgbClr val="F2B80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스킬의 방향성 결정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2" name="그룹 2111">
                <a:extLst>
                  <a:ext uri="{FF2B5EF4-FFF2-40B4-BE49-F238E27FC236}">
                    <a16:creationId xmlns:a16="http://schemas.microsoft.com/office/drawing/2014/main" id="{EA00DB6C-7751-E9E2-F22B-FF0F39382589}"/>
                  </a:ext>
                </a:extLst>
              </p:cNvPr>
              <p:cNvGrpSpPr/>
              <p:nvPr/>
            </p:nvGrpSpPr>
            <p:grpSpPr>
              <a:xfrm>
                <a:off x="4444139" y="5124648"/>
                <a:ext cx="7075429" cy="1155711"/>
                <a:chOff x="4001659" y="4687749"/>
                <a:chExt cx="7075429" cy="1155711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A6F51F1-E0AF-6B29-594B-40E122B0A210}"/>
                    </a:ext>
                  </a:extLst>
                </p:cNvPr>
                <p:cNvGrpSpPr/>
                <p:nvPr/>
              </p:nvGrpSpPr>
              <p:grpSpPr>
                <a:xfrm>
                  <a:off x="4001659" y="4687749"/>
                  <a:ext cx="7075429" cy="577860"/>
                  <a:chOff x="2808031" y="5172327"/>
                  <a:chExt cx="7995269" cy="652983"/>
                </a:xfrm>
              </p:grpSpPr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C5C8E2FA-6E93-27AA-8445-16211646C2DB}"/>
                      </a:ext>
                    </a:extLst>
                  </p:cNvPr>
                  <p:cNvSpPr/>
                  <p:nvPr/>
                </p:nvSpPr>
                <p:spPr>
                  <a:xfrm>
                    <a:off x="2808032" y="5172327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2" name="TextBox 2141">
                    <a:extLst>
                      <a:ext uri="{FF2B5EF4-FFF2-40B4-BE49-F238E27FC236}">
                        <a16:creationId xmlns:a16="http://schemas.microsoft.com/office/drawing/2014/main" id="{AAF6C719-C954-D4F7-A664-2D23B94647EF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5420571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 빠른 준비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29009E81-E83D-D52D-898E-3D06F39AF163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172330"/>
                    <a:ext cx="612348" cy="652980"/>
                    <a:chOff x="2112576" y="5172330"/>
                    <a:chExt cx="612348" cy="652980"/>
                  </a:xfrm>
                </p:grpSpPr>
                <p:sp>
                  <p:nvSpPr>
                    <p:cNvPr id="2270" name="직사각형 2269">
                      <a:extLst>
                        <a:ext uri="{FF2B5EF4-FFF2-40B4-BE49-F238E27FC236}">
                          <a16:creationId xmlns:a16="http://schemas.microsoft.com/office/drawing/2014/main" id="{A8DC0D37-B9FE-F0C4-3EB5-45EDDD927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17233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3" name="그룹 2142">
                      <a:extLst>
                        <a:ext uri="{FF2B5EF4-FFF2-40B4-BE49-F238E27FC236}">
                          <a16:creationId xmlns:a16="http://schemas.microsoft.com/office/drawing/2014/main" id="{4CC7414A-E31A-85ED-8A22-857714D5EC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264824"/>
                      <a:ext cx="468000" cy="468000"/>
                      <a:chOff x="2311631" y="4239327"/>
                      <a:chExt cx="468000" cy="468000"/>
                    </a:xfrm>
                  </p:grpSpPr>
                  <p:sp>
                    <p:nvSpPr>
                      <p:cNvPr id="2149" name="타원 2148">
                        <a:extLst>
                          <a:ext uri="{FF2B5EF4-FFF2-40B4-BE49-F238E27FC236}">
                            <a16:creationId xmlns:a16="http://schemas.microsoft.com/office/drawing/2014/main" id="{03E54A98-E7DC-5819-BDCD-9A32BA907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1163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50" name="그림 2149" descr="모래 시계, 정물 사진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3394C48C-6618-3A2B-52E0-091627347D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1163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8FCD263-DBA2-CFAB-634C-034134D15FBF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5420571"/>
                    <a:ext cx="2064997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재사용 대기시간이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11.0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감소합니다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2240" name="그룹 2239">
                  <a:extLst>
                    <a:ext uri="{FF2B5EF4-FFF2-40B4-BE49-F238E27FC236}">
                      <a16:creationId xmlns:a16="http://schemas.microsoft.com/office/drawing/2014/main" id="{8E8A9EA4-AE50-2D35-83B9-8DCA8C83D5AF}"/>
                    </a:ext>
                  </a:extLst>
                </p:cNvPr>
                <p:cNvGrpSpPr/>
                <p:nvPr/>
              </p:nvGrpSpPr>
              <p:grpSpPr>
                <a:xfrm>
                  <a:off x="4001659" y="5265599"/>
                  <a:ext cx="7075429" cy="577861"/>
                  <a:chOff x="2808031" y="5825305"/>
                  <a:chExt cx="7995269" cy="652985"/>
                </a:xfrm>
              </p:grpSpPr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2C3BFA3D-558C-59B8-A97C-EC39F202A7B4}"/>
                      </a:ext>
                    </a:extLst>
                  </p:cNvPr>
                  <p:cNvSpPr/>
                  <p:nvPr/>
                </p:nvSpPr>
                <p:spPr>
                  <a:xfrm>
                    <a:off x="2808032" y="5825305"/>
                    <a:ext cx="7995268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45" name="TextBox 2144">
                    <a:extLst>
                      <a:ext uri="{FF2B5EF4-FFF2-40B4-BE49-F238E27FC236}">
                        <a16:creationId xmlns:a16="http://schemas.microsoft.com/office/drawing/2014/main" id="{E01EDCE8-72C8-F232-3A01-366B48199E3D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6073552"/>
                    <a:ext cx="691955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en-US" altLang="ko-KR" dirty="0">
                        <a:solidFill>
                          <a:srgbClr val="F2B800"/>
                        </a:solidFill>
                      </a:rPr>
                      <a:t> </a:t>
                    </a:r>
                    <a:r>
                      <a:rPr lang="ko-KR" altLang="en-US" dirty="0">
                        <a:solidFill>
                          <a:srgbClr val="F2B800"/>
                        </a:solidFill>
                      </a:rPr>
                      <a:t>최후의 판단 </a:t>
                    </a:r>
                    <a:endParaRPr lang="en-US" altLang="ko-KR" dirty="0">
                      <a:solidFill>
                        <a:srgbClr val="F2B800"/>
                      </a:solidFill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1569ED9A-E471-0AE5-474E-9BC39B8212BD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5825310"/>
                    <a:ext cx="612348" cy="652980"/>
                    <a:chOff x="2112576" y="5825310"/>
                    <a:chExt cx="612348" cy="652980"/>
                  </a:xfrm>
                </p:grpSpPr>
                <p:sp>
                  <p:nvSpPr>
                    <p:cNvPr id="2271" name="직사각형 2270">
                      <a:extLst>
                        <a:ext uri="{FF2B5EF4-FFF2-40B4-BE49-F238E27FC236}">
                          <a16:creationId xmlns:a16="http://schemas.microsoft.com/office/drawing/2014/main" id="{7127BF22-0301-F3FF-CBD0-88F1E135A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5825310"/>
                      <a:ext cx="612348" cy="652980"/>
                    </a:xfrm>
                    <a:prstGeom prst="rect">
                      <a:avLst/>
                    </a:prstGeom>
                    <a:solidFill>
                      <a:srgbClr val="FFECB2"/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46" name="그룹 2145">
                      <a:extLst>
                        <a:ext uri="{FF2B5EF4-FFF2-40B4-BE49-F238E27FC236}">
                          <a16:creationId xmlns:a16="http://schemas.microsoft.com/office/drawing/2014/main" id="{0102CD43-F843-029E-98DD-C0BABEA533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5917805"/>
                      <a:ext cx="468000" cy="468000"/>
                      <a:chOff x="698721" y="4239327"/>
                      <a:chExt cx="468000" cy="468000"/>
                    </a:xfrm>
                  </p:grpSpPr>
                  <p:sp>
                    <p:nvSpPr>
                      <p:cNvPr id="2147" name="타원 2146">
                        <a:extLst>
                          <a:ext uri="{FF2B5EF4-FFF2-40B4-BE49-F238E27FC236}">
                            <a16:creationId xmlns:a16="http://schemas.microsoft.com/office/drawing/2014/main" id="{7D8CFD3A-976F-39DF-8E41-A266F0532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8721" y="4239327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48" name="그림 2147" descr="상징, 호박, 양초, 노랑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D8A200F8-BAAE-FDE6-96D2-7554E8FF5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8721" y="4239327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0BBD5B6-3024-F736-AE79-C7C3C43BD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8" y="5980809"/>
                    <a:ext cx="3840170" cy="3419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듀얼 게이지를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소모하지만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,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적에게 주는 피해가 </a:t>
                    </a:r>
                    <a:r>
                      <a:rPr lang="en-US" altLang="ko-KR" sz="900" dirty="0">
                        <a:solidFill>
                          <a:srgbClr val="36AC36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190.4%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증가합니다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보유한 듀얼 게이지가 </a:t>
                    </a:r>
                    <a:r>
                      <a:rPr lang="en-US" altLang="ko-KR" sz="900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칸 미만이면 적용 되지 않습니다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5" name="그룹 2124">
              <a:extLst>
                <a:ext uri="{FF2B5EF4-FFF2-40B4-BE49-F238E27FC236}">
                  <a16:creationId xmlns:a16="http://schemas.microsoft.com/office/drawing/2014/main" id="{93FD1132-1FA4-25A7-FD12-9FAF002491D6}"/>
                </a:ext>
              </a:extLst>
            </p:cNvPr>
            <p:cNvGrpSpPr/>
            <p:nvPr/>
          </p:nvGrpSpPr>
          <p:grpSpPr>
            <a:xfrm>
              <a:off x="4444138" y="2727140"/>
              <a:ext cx="7075429" cy="1944779"/>
              <a:chOff x="4444138" y="2687379"/>
              <a:chExt cx="7075429" cy="1944779"/>
            </a:xfrm>
          </p:grpSpPr>
          <p:sp>
            <p:nvSpPr>
              <p:cNvPr id="2122" name="TextBox 2121">
                <a:extLst>
                  <a:ext uri="{FF2B5EF4-FFF2-40B4-BE49-F238E27FC236}">
                    <a16:creationId xmlns:a16="http://schemas.microsoft.com/office/drawing/2014/main" id="{EEBFB2F1-CEC9-474E-CAF7-CC3BE500F541}"/>
                  </a:ext>
                </a:extLst>
              </p:cNvPr>
              <p:cNvSpPr txBox="1"/>
              <p:nvPr/>
            </p:nvSpPr>
            <p:spPr>
              <a:xfrm>
                <a:off x="4444138" y="2687379"/>
                <a:ext cx="2459581" cy="21120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txBody>
              <a:bodyPr wrap="square" lIns="0" tIns="36000" rIns="0" bIns="36000" rtlCol="0" anchor="ctr" anchorCtr="0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2T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트라이포드 컨셉 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9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전투 스타일 변화</a:t>
                </a:r>
                <a:endParaRPr lang="en-US" altLang="ko-KR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2116" name="그룹 2115">
                <a:extLst>
                  <a:ext uri="{FF2B5EF4-FFF2-40B4-BE49-F238E27FC236}">
                    <a16:creationId xmlns:a16="http://schemas.microsoft.com/office/drawing/2014/main" id="{5ABB6640-EBAC-9F04-702D-B351C19C7A4D}"/>
                  </a:ext>
                </a:extLst>
              </p:cNvPr>
              <p:cNvGrpSpPr/>
              <p:nvPr/>
            </p:nvGrpSpPr>
            <p:grpSpPr>
              <a:xfrm>
                <a:off x="4444138" y="2898582"/>
                <a:ext cx="7075429" cy="1733576"/>
                <a:chOff x="4001659" y="2753204"/>
                <a:chExt cx="7075429" cy="1733576"/>
              </a:xfrm>
            </p:grpSpPr>
            <p:grpSp>
              <p:nvGrpSpPr>
                <p:cNvPr id="2115" name="그룹 2114">
                  <a:extLst>
                    <a:ext uri="{FF2B5EF4-FFF2-40B4-BE49-F238E27FC236}">
                      <a16:creationId xmlns:a16="http://schemas.microsoft.com/office/drawing/2014/main" id="{157E13CE-6EEB-47AD-5F22-F3EABE3D52EF}"/>
                    </a:ext>
                  </a:extLst>
                </p:cNvPr>
                <p:cNvGrpSpPr/>
                <p:nvPr/>
              </p:nvGrpSpPr>
              <p:grpSpPr>
                <a:xfrm>
                  <a:off x="4001659" y="3331062"/>
                  <a:ext cx="7075429" cy="1155718"/>
                  <a:chOff x="4001659" y="3331062"/>
                  <a:chExt cx="7075429" cy="1155718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B4FA3418-C0E7-826C-035A-C716CE995216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331062"/>
                    <a:ext cx="7075429" cy="577859"/>
                    <a:chOff x="2808031" y="3639267"/>
                    <a:chExt cx="7995268" cy="652982"/>
                  </a:xfrm>
                </p:grpSpPr>
                <p:sp>
                  <p:nvSpPr>
                    <p:cNvPr id="2259" name="직사각형 2258">
                      <a:extLst>
                        <a:ext uri="{FF2B5EF4-FFF2-40B4-BE49-F238E27FC236}">
                          <a16:creationId xmlns:a16="http://schemas.microsoft.com/office/drawing/2014/main" id="{B2B4A7D8-21B4-483F-D949-32443B263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2" y="3639267"/>
                      <a:ext cx="7995267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57" name="TextBox 2156">
                      <a:extLst>
                        <a:ext uri="{FF2B5EF4-FFF2-40B4-BE49-F238E27FC236}">
                          <a16:creationId xmlns:a16="http://schemas.microsoft.com/office/drawing/2014/main" id="{D31CFE99-C603-7821-9CDE-3AE3B4782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3887509"/>
                      <a:ext cx="572403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대지 파괴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917E29A6-13A4-C8B0-90C9-CE2FFF55C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1" y="3639269"/>
                      <a:ext cx="612347" cy="652980"/>
                      <a:chOff x="2112576" y="3639269"/>
                      <a:chExt cx="612347" cy="652980"/>
                    </a:xfrm>
                  </p:grpSpPr>
                  <p:sp>
                    <p:nvSpPr>
                      <p:cNvPr id="2267" name="직사각형 2266">
                        <a:extLst>
                          <a:ext uri="{FF2B5EF4-FFF2-40B4-BE49-F238E27FC236}">
                            <a16:creationId xmlns:a16="http://schemas.microsoft.com/office/drawing/2014/main" id="{4F756F1F-D36C-F450-5198-F34BE161D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6" y="3639269"/>
                        <a:ext cx="612347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58" name="그룹 2157">
                        <a:extLst>
                          <a:ext uri="{FF2B5EF4-FFF2-40B4-BE49-F238E27FC236}">
                            <a16:creationId xmlns:a16="http://schemas.microsoft.com/office/drawing/2014/main" id="{1C148689-8A14-0266-D0CE-866EA09274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8" y="3731762"/>
                        <a:ext cx="468000" cy="468000"/>
                        <a:chOff x="1683008" y="2636726"/>
                        <a:chExt cx="468000" cy="468000"/>
                      </a:xfrm>
                    </p:grpSpPr>
                    <p:sp>
                      <p:nvSpPr>
                        <p:cNvPr id="2169" name="타원 2168">
                          <a:extLst>
                            <a:ext uri="{FF2B5EF4-FFF2-40B4-BE49-F238E27FC236}">
                              <a16:creationId xmlns:a16="http://schemas.microsoft.com/office/drawing/2014/main" id="{794B0B90-2545-A0CF-E762-1D71A6A38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83008" y="2636726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70" name="그림 2169" descr="댄스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2C2CD582-9C90-E35E-83FE-B99CCD1385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83008" y="2636726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D4B4E1C8-5C76-319A-3282-9A84A29C5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3887509"/>
                      <a:ext cx="3514118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속성으로 변경되고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적중 시 </a:t>
                      </a:r>
                      <a:r>
                        <a:rPr lang="en-US" altLang="ko-KR" sz="900" dirty="0">
                          <a:solidFill>
                            <a:srgbClr val="B7A9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5.0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초 동안 지진에 걸립니다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07F47A8-F237-9553-3689-4E3E28DEFA21}"/>
                      </a:ext>
                    </a:extLst>
                  </p:cNvPr>
                  <p:cNvGrpSpPr/>
                  <p:nvPr/>
                </p:nvGrpSpPr>
                <p:grpSpPr>
                  <a:xfrm>
                    <a:off x="4001659" y="3908920"/>
                    <a:ext cx="7075429" cy="577860"/>
                    <a:chOff x="2808030" y="4292246"/>
                    <a:chExt cx="7995269" cy="652983"/>
                  </a:xfrm>
                </p:grpSpPr>
                <p:sp>
                  <p:nvSpPr>
                    <p:cNvPr id="2260" name="직사각형 2259">
                      <a:extLst>
                        <a:ext uri="{FF2B5EF4-FFF2-40B4-BE49-F238E27FC236}">
                          <a16:creationId xmlns:a16="http://schemas.microsoft.com/office/drawing/2014/main" id="{905E3362-D244-12BF-4B98-4AC50F3E6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031" y="4292246"/>
                      <a:ext cx="7995268" cy="6529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sp>
                  <p:nvSpPr>
                    <p:cNvPr id="2160" name="TextBox 2159">
                      <a:extLst>
                        <a:ext uri="{FF2B5EF4-FFF2-40B4-BE49-F238E27FC236}">
                          <a16:creationId xmlns:a16="http://schemas.microsoft.com/office/drawing/2014/main" id="{C91AC7D5-6B6D-80EC-34A3-54AF65CABC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3229" y="4540490"/>
                      <a:ext cx="691955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 algn="ctr">
                        <a:defRPr sz="900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l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</a:rPr>
                        <a:t>내려치는 창 </a:t>
                      </a:r>
                      <a:endParaRPr lang="en-US" altLang="ko-KR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817F557A-0100-D763-107A-5D267E242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08030" y="4292249"/>
                      <a:ext cx="612348" cy="652980"/>
                      <a:chOff x="2112575" y="4292249"/>
                      <a:chExt cx="612348" cy="652980"/>
                    </a:xfrm>
                  </p:grpSpPr>
                  <p:sp>
                    <p:nvSpPr>
                      <p:cNvPr id="2268" name="직사각형 2267">
                        <a:extLst>
                          <a:ext uri="{FF2B5EF4-FFF2-40B4-BE49-F238E27FC236}">
                            <a16:creationId xmlns:a16="http://schemas.microsoft.com/office/drawing/2014/main" id="{80A1A065-6CF8-7D50-5FAE-634A44886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575" y="4292249"/>
                        <a:ext cx="612348" cy="652980"/>
                      </a:xfrm>
                      <a:prstGeom prst="rect">
                        <a:avLst/>
                      </a:prstGeom>
                      <a:solidFill>
                        <a:srgbClr val="DAF6DD"/>
                      </a:solidFill>
                      <a:ln w="1270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1600" dirty="0"/>
                      </a:p>
                    </p:txBody>
                  </p:sp>
                  <p:grpSp>
                    <p:nvGrpSpPr>
                      <p:cNvPr id="2161" name="그룹 2160">
                        <a:extLst>
                          <a:ext uri="{FF2B5EF4-FFF2-40B4-BE49-F238E27FC236}">
                            <a16:creationId xmlns:a16="http://schemas.microsoft.com/office/drawing/2014/main" id="{2C16E065-E8F9-A32C-9BC4-80BF76946C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747" y="4384743"/>
                        <a:ext cx="468002" cy="468000"/>
                        <a:chOff x="2832549" y="2470252"/>
                        <a:chExt cx="468002" cy="468000"/>
                      </a:xfrm>
                    </p:grpSpPr>
                    <p:sp>
                      <p:nvSpPr>
                        <p:cNvPr id="2167" name="타원 2166">
                          <a:extLst>
                            <a:ext uri="{FF2B5EF4-FFF2-40B4-BE49-F238E27FC236}">
                              <a16:creationId xmlns:a16="http://schemas.microsoft.com/office/drawing/2014/main" id="{A6E133F7-D028-1696-D825-F1FEB7923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32549" y="2470252"/>
                          <a:ext cx="468000" cy="468000"/>
                        </a:xfrm>
                        <a:prstGeom prst="ellipse">
                          <a:avLst/>
                        </a:prstGeom>
                        <a:solidFill>
                          <a:srgbClr val="14161B"/>
                        </a:solidFill>
                        <a:ln w="635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none" rtlCol="0" anchor="ctr"/>
                        <a:lstStyle/>
                        <a:p>
                          <a:pPr algn="ctr"/>
                          <a:endParaRPr lang="ko-KR" altLang="en-US" sz="90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168" name="그림 2167" descr="그래픽, 만화 영화, 예술이(가) 표시된 사진&#10;&#10;AI 생성 콘텐츠는 정확하지 않을 수 있습니다.">
                          <a:extLst>
                            <a:ext uri="{FF2B5EF4-FFF2-40B4-BE49-F238E27FC236}">
                              <a16:creationId xmlns:a16="http://schemas.microsoft.com/office/drawing/2014/main" id="{BC7350C0-CDCD-57EB-D1B1-09A1D072A0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32551" y="2470252"/>
                          <a:ext cx="468000" cy="4680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C187C0-AA1F-A952-954B-21D85087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788" y="4540490"/>
                      <a:ext cx="4216942" cy="1565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공격 범위가 </a:t>
                      </a:r>
                      <a:r>
                        <a:rPr lang="en-US" altLang="ko-KR" sz="900" dirty="0">
                          <a:solidFill>
                            <a:srgbClr val="FF8585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20.0%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감소하지만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마우스 위치에 창이 떨어지는 공격을 가합니다</a:t>
                      </a:r>
                      <a:r>
                        <a:rPr lang="en-US" altLang="ko-KR" sz="9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.</a:t>
                      </a:r>
                    </a:p>
                  </p:txBody>
                </p:sp>
              </p:grp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DEA25701-9379-E04B-6EFC-B199D3597137}"/>
                    </a:ext>
                  </a:extLst>
                </p:cNvPr>
                <p:cNvGrpSpPr/>
                <p:nvPr/>
              </p:nvGrpSpPr>
              <p:grpSpPr>
                <a:xfrm>
                  <a:off x="4001659" y="2753204"/>
                  <a:ext cx="7075429" cy="577859"/>
                  <a:chOff x="2808031" y="2986286"/>
                  <a:chExt cx="7995270" cy="652982"/>
                </a:xfrm>
              </p:grpSpPr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9877D192-2C37-DAB1-AE8A-0036DD503B7D}"/>
                      </a:ext>
                    </a:extLst>
                  </p:cNvPr>
                  <p:cNvSpPr/>
                  <p:nvPr/>
                </p:nvSpPr>
                <p:spPr>
                  <a:xfrm>
                    <a:off x="2808032" y="2986286"/>
                    <a:ext cx="7995269" cy="652980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endParaRPr lang="ko-KR" altLang="en-US" sz="1600" dirty="0"/>
                  </a:p>
                </p:txBody>
              </p:sp>
              <p:sp>
                <p:nvSpPr>
                  <p:cNvPr id="2163" name="TextBox 2162">
                    <a:extLst>
                      <a:ext uri="{FF2B5EF4-FFF2-40B4-BE49-F238E27FC236}">
                        <a16:creationId xmlns:a16="http://schemas.microsoft.com/office/drawing/2014/main" id="{29DE2281-6CB1-3B92-DD1A-7B5A7318EE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229" y="3234528"/>
                    <a:ext cx="572403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900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pPr algn="l"/>
                    <a:r>
                      <a:rPr lang="ko-KR" altLang="en-US" dirty="0">
                        <a:solidFill>
                          <a:srgbClr val="00B050"/>
                        </a:solidFill>
                      </a:rPr>
                      <a:t> 집중 공략 </a:t>
                    </a:r>
                    <a:endParaRPr lang="en-US" altLang="ko-KR" dirty="0">
                      <a:solidFill>
                        <a:srgbClr val="00B050"/>
                      </a:solidFill>
                    </a:endParaRPr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AC527C5-9096-9124-E4BC-A0FCB4096A40}"/>
                      </a:ext>
                    </a:extLst>
                  </p:cNvPr>
                  <p:cNvGrpSpPr/>
                  <p:nvPr/>
                </p:nvGrpSpPr>
                <p:grpSpPr>
                  <a:xfrm>
                    <a:off x="2808031" y="2986288"/>
                    <a:ext cx="612348" cy="652980"/>
                    <a:chOff x="2112576" y="2986288"/>
                    <a:chExt cx="612348" cy="652980"/>
                  </a:xfrm>
                </p:grpSpPr>
                <p:sp>
                  <p:nvSpPr>
                    <p:cNvPr id="2269" name="직사각형 2268">
                      <a:extLst>
                        <a:ext uri="{FF2B5EF4-FFF2-40B4-BE49-F238E27FC236}">
                          <a16:creationId xmlns:a16="http://schemas.microsoft.com/office/drawing/2014/main" id="{195DBFD6-12D2-D085-1B6B-DB7F5892F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2576" y="2986288"/>
                      <a:ext cx="612348" cy="652980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rtlCol="0" anchor="ctr"/>
                    <a:lstStyle/>
                    <a:p>
                      <a:pPr algn="ctr"/>
                      <a:endParaRPr lang="ko-KR" altLang="en-US" sz="1600" dirty="0"/>
                    </a:p>
                  </p:txBody>
                </p:sp>
                <p:grpSp>
                  <p:nvGrpSpPr>
                    <p:cNvPr id="2164" name="그룹 2163">
                      <a:extLst>
                        <a:ext uri="{FF2B5EF4-FFF2-40B4-BE49-F238E27FC236}">
                          <a16:creationId xmlns:a16="http://schemas.microsoft.com/office/drawing/2014/main" id="{C27716AE-3CAA-8BA9-B37C-A1B426BE69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4748" y="3078781"/>
                      <a:ext cx="468000" cy="468000"/>
                      <a:chOff x="416330" y="2636726"/>
                      <a:chExt cx="468000" cy="468000"/>
                    </a:xfrm>
                  </p:grpSpPr>
                  <p:sp>
                    <p:nvSpPr>
                      <p:cNvPr id="2165" name="타원 2164">
                        <a:extLst>
                          <a:ext uri="{FF2B5EF4-FFF2-40B4-BE49-F238E27FC236}">
                            <a16:creationId xmlns:a16="http://schemas.microsoft.com/office/drawing/2014/main" id="{ACB9327A-9580-9225-D5A0-FB0553626E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330" y="2636726"/>
                        <a:ext cx="468000" cy="468000"/>
                      </a:xfrm>
                      <a:prstGeom prst="ellipse">
                        <a:avLst/>
                      </a:prstGeom>
                      <a:solidFill>
                        <a:srgbClr val="14161B"/>
                      </a:solidFill>
                      <a:ln w="635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rtlCol="0" anchor="ctr"/>
                      <a:lstStyle/>
                      <a:p>
                        <a:pPr algn="ctr"/>
                        <a:endParaRPr lang="ko-KR" altLang="en-US" sz="9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pic>
                    <p:nvPicPr>
                      <p:cNvPr id="2166" name="그림 2165" descr="그린, 상징, 빛이(가) 표시된 사진&#10;&#10;AI 생성 콘텐츠는 정확하지 않을 수 있습니다.">
                        <a:extLst>
                          <a:ext uri="{FF2B5EF4-FFF2-40B4-BE49-F238E27FC236}">
                            <a16:creationId xmlns:a16="http://schemas.microsoft.com/office/drawing/2014/main" id="{8C37F7E9-B1A9-58B2-06DD-C289599BEE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6330" y="2636726"/>
                        <a:ext cx="468000" cy="46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29F518B-ACA4-6949-E1D3-805A2560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70787" y="3234528"/>
                    <a:ext cx="3278636" cy="1565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공격 </a:t>
                    </a:r>
                    <a:r>
                      <a:rPr lang="ko-KR" altLang="en-US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범위가 </a:t>
                    </a:r>
                    <a:r>
                      <a:rPr lang="en-US" altLang="ko-KR" sz="900" dirty="0">
                        <a:solidFill>
                          <a:srgbClr val="FF8585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20.0%</a:t>
                    </a:r>
                    <a:r>
                      <a:rPr lang="en-US" altLang="ko-KR" sz="90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감소하고 즉시 창을 바닥에 내려찍습니다</a:t>
                    </a:r>
                    <a:r>
                      <a:rPr lang="en-US" altLang="ko-KR" sz="900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.</a:t>
                    </a:r>
                  </a:p>
                </p:txBody>
              </p:sp>
            </p:grpSp>
          </p:grpSp>
        </p:grpSp>
      </p:grpSp>
      <p:grpSp>
        <p:nvGrpSpPr>
          <p:cNvPr id="2301" name="그룹 2300">
            <a:extLst>
              <a:ext uri="{FF2B5EF4-FFF2-40B4-BE49-F238E27FC236}">
                <a16:creationId xmlns:a16="http://schemas.microsoft.com/office/drawing/2014/main" id="{415EB1C0-FBB2-139E-82A9-B8727266B37C}"/>
              </a:ext>
            </a:extLst>
          </p:cNvPr>
          <p:cNvGrpSpPr/>
          <p:nvPr/>
        </p:nvGrpSpPr>
        <p:grpSpPr>
          <a:xfrm>
            <a:off x="649283" y="1054036"/>
            <a:ext cx="3348000" cy="639545"/>
            <a:chOff x="672432" y="980293"/>
            <a:chExt cx="3348000" cy="639545"/>
          </a:xfrm>
        </p:grpSpPr>
        <p:sp>
          <p:nvSpPr>
            <p:cNvPr id="2300" name="직사각형 2299">
              <a:extLst>
                <a:ext uri="{FF2B5EF4-FFF2-40B4-BE49-F238E27FC236}">
                  <a16:creationId xmlns:a16="http://schemas.microsoft.com/office/drawing/2014/main" id="{878B2C25-8EA4-CAE1-7003-19F3BC04116E}"/>
                </a:ext>
              </a:extLst>
            </p:cNvPr>
            <p:cNvSpPr/>
            <p:nvPr/>
          </p:nvSpPr>
          <p:spPr>
            <a:xfrm>
              <a:off x="672432" y="980293"/>
              <a:ext cx="3348000" cy="6395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7336EE8E-D9F8-C49C-8AFA-8C8C4284E732}"/>
                </a:ext>
              </a:extLst>
            </p:cNvPr>
            <p:cNvSpPr txBox="1"/>
            <p:nvPr/>
          </p:nvSpPr>
          <p:spPr>
            <a:xfrm>
              <a:off x="785107" y="1080774"/>
              <a:ext cx="3122650" cy="43858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청룡진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은 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자체 버프형 스킬이므로</a:t>
              </a:r>
              <a:r>
                <a:rPr lang="en-US" altLang="ko-KR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000" b="0" kern="12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000" kern="1200" dirty="0" err="1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유틸</a:t>
              </a:r>
              <a:r>
                <a:rPr lang="ko-KR" altLang="en-US" sz="1000" kern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능력 향상에 초점을 맞추어 </a:t>
              </a:r>
              <a:r>
                <a:rPr lang="ko-KR" altLang="en-US" sz="1000" dirty="0" err="1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트라이포드를</a:t>
              </a:r>
              <a:r>
                <a:rPr lang="ko-KR" altLang="en-US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 구성합니다</a:t>
              </a:r>
              <a:r>
                <a:rPr lang="en-US" altLang="ko-KR" sz="1000" dirty="0">
                  <a:solidFill>
                    <a:schemeClr val="dk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2113" name="직사각형 2112">
            <a:extLst>
              <a:ext uri="{FF2B5EF4-FFF2-40B4-BE49-F238E27FC236}">
                <a16:creationId xmlns:a16="http://schemas.microsoft.com/office/drawing/2014/main" id="{1E0D662E-225F-A8F2-900B-9959022E083A}"/>
              </a:ext>
            </a:extLst>
          </p:cNvPr>
          <p:cNvSpPr/>
          <p:nvPr/>
        </p:nvSpPr>
        <p:spPr>
          <a:xfrm>
            <a:off x="649283" y="744436"/>
            <a:ext cx="3348000" cy="309599"/>
          </a:xfrm>
          <a:prstGeom prst="rect">
            <a:avLst/>
          </a:prstGeom>
          <a:solidFill>
            <a:srgbClr val="FBE8A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spcAft>
                <a:spcPts val="300"/>
              </a:spcAft>
            </a:pPr>
            <a:r>
              <a:rPr lang="ko-KR" altLang="en-US" sz="1000" b="1" dirty="0">
                <a:solidFill>
                  <a:schemeClr val="dk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Medium" panose="02000603000000020004" pitchFamily="2" charset="-127"/>
              </a:rPr>
              <a:t>트라이포드 구성</a:t>
            </a:r>
          </a:p>
        </p:txBody>
      </p:sp>
    </p:spTree>
    <p:extLst>
      <p:ext uri="{BB962C8B-B14F-4D97-AF65-F5344CB8AC3E}">
        <p14:creationId xmlns:p14="http://schemas.microsoft.com/office/powerpoint/2010/main" val="29759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1D69-0D03-FE49-A153-1B19D4F9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D83D9EA-0198-1A3B-4E1F-92EDA887FB32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E42200-1568-1DD1-62D5-E833CFF9E58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CBB01B-FA15-7BD7-A1A1-C7D73E66D77A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모션 및 이펙트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1B929AD-D1C6-8730-6BCE-F2A1242B63C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D314C7F-6921-5B4D-1751-C132540FA70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F83E9C-405F-244B-C840-AB39B879EA86}"/>
              </a:ext>
            </a:extLst>
          </p:cNvPr>
          <p:cNvSpPr/>
          <p:nvPr/>
        </p:nvSpPr>
        <p:spPr>
          <a:xfrm>
            <a:off x="3956444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283CA9-DFD1-A09C-A62A-CECD249C9EFD}"/>
              </a:ext>
            </a:extLst>
          </p:cNvPr>
          <p:cNvGrpSpPr/>
          <p:nvPr/>
        </p:nvGrpSpPr>
        <p:grpSpPr>
          <a:xfrm>
            <a:off x="372963" y="1074900"/>
            <a:ext cx="3407170" cy="262943"/>
            <a:chOff x="192089" y="734209"/>
            <a:chExt cx="3407170" cy="262943"/>
          </a:xfrm>
        </p:grpSpPr>
        <p:sp>
          <p:nvSpPr>
            <p:cNvPr id="3" name="직사각형 310">
              <a:extLst>
                <a:ext uri="{FF2B5EF4-FFF2-40B4-BE49-F238E27FC236}">
                  <a16:creationId xmlns:a16="http://schemas.microsoft.com/office/drawing/2014/main" id="{F3589746-EAAF-0324-DF6B-4E4E92B3F47E}"/>
                </a:ext>
              </a:extLst>
            </p:cNvPr>
            <p:cNvSpPr/>
            <p:nvPr/>
          </p:nvSpPr>
          <p:spPr>
            <a:xfrm>
              <a:off x="192089" y="734209"/>
              <a:ext cx="94083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</a:p>
          </p:txBody>
        </p:sp>
        <p:sp>
          <p:nvSpPr>
            <p:cNvPr id="14" name="직사각형 310">
              <a:extLst>
                <a:ext uri="{FF2B5EF4-FFF2-40B4-BE49-F238E27FC236}">
                  <a16:creationId xmlns:a16="http://schemas.microsoft.com/office/drawing/2014/main" id="{B0C85097-E980-8579-C55A-E3932FE3B368}"/>
                </a:ext>
              </a:extLst>
            </p:cNvPr>
            <p:cNvSpPr/>
            <p:nvPr/>
          </p:nvSpPr>
          <p:spPr>
            <a:xfrm>
              <a:off x="2401248" y="801338"/>
              <a:ext cx="11980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Key Point : 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 </a:t>
              </a:r>
            </a:p>
          </p:txBody>
        </p:sp>
      </p:grpSp>
      <p:pic>
        <p:nvPicPr>
          <p:cNvPr id="108" name="그림 107" descr="무기, 벽, 사람, 스탠딩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701A36-DFA3-8256-CE87-C6B08C47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6" y="2234844"/>
            <a:ext cx="2315207" cy="1653720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530BB55-0CC3-E876-19C3-1266B769AAD2}"/>
              </a:ext>
            </a:extLst>
          </p:cNvPr>
          <p:cNvGrpSpPr/>
          <p:nvPr/>
        </p:nvGrpSpPr>
        <p:grpSpPr>
          <a:xfrm>
            <a:off x="372962" y="1337843"/>
            <a:ext cx="3407170" cy="248400"/>
            <a:chOff x="192088" y="1132586"/>
            <a:chExt cx="3407170" cy="2484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2D361D8-9787-566F-61A0-912DB59A87E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6" name="직사각형 310">
              <a:extLst>
                <a:ext uri="{FF2B5EF4-FFF2-40B4-BE49-F238E27FC236}">
                  <a16:creationId xmlns:a16="http://schemas.microsoft.com/office/drawing/2014/main" id="{5BF7C84B-55F7-FD78-6350-2730836EDB2C}"/>
                </a:ext>
              </a:extLst>
            </p:cNvPr>
            <p:cNvSpPr/>
            <p:nvPr/>
          </p:nvSpPr>
          <p:spPr>
            <a:xfrm>
              <a:off x="804088" y="1187537"/>
              <a:ext cx="269309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 뒤로 창을 돌리며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오른손에서 왼손으로 옮겨 쥡니다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" name="직사각형 310">
              <a:extLst>
                <a:ext uri="{FF2B5EF4-FFF2-40B4-BE49-F238E27FC236}">
                  <a16:creationId xmlns:a16="http://schemas.microsoft.com/office/drawing/2014/main" id="{42693FC7-49B8-8CC8-F999-0BCEE65E6B93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207FE-07EE-F832-4911-99C9178F412A}"/>
              </a:ext>
            </a:extLst>
          </p:cNvPr>
          <p:cNvGrpSpPr/>
          <p:nvPr/>
        </p:nvGrpSpPr>
        <p:grpSpPr>
          <a:xfrm>
            <a:off x="473950" y="4217648"/>
            <a:ext cx="1506301" cy="1473516"/>
            <a:chOff x="473950" y="4874648"/>
            <a:chExt cx="1506301" cy="147351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5EDB3E-FCAB-54DD-5C1C-5850244A6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50" y="5034164"/>
              <a:ext cx="1506301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4">
              <a:extLst>
                <a:ext uri="{FF2B5EF4-FFF2-40B4-BE49-F238E27FC236}">
                  <a16:creationId xmlns:a16="http://schemas.microsoft.com/office/drawing/2014/main" id="{F2F06F91-F1EE-B68A-B59D-510958B85E36}"/>
                </a:ext>
              </a:extLst>
            </p:cNvPr>
            <p:cNvSpPr txBox="1"/>
            <p:nvPr/>
          </p:nvSpPr>
          <p:spPr>
            <a:xfrm>
              <a:off x="952185" y="4874648"/>
              <a:ext cx="549831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 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1-1]</a:t>
              </a:r>
              <a:endParaRPr lang="ko-KR" altLang="en-US" sz="80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99A61F-5967-5084-8601-59DDB54C0929}"/>
              </a:ext>
            </a:extLst>
          </p:cNvPr>
          <p:cNvGrpSpPr/>
          <p:nvPr/>
        </p:nvGrpSpPr>
        <p:grpSpPr>
          <a:xfrm>
            <a:off x="2247771" y="4217648"/>
            <a:ext cx="1346265" cy="1473516"/>
            <a:chOff x="2247771" y="4874648"/>
            <a:chExt cx="1346265" cy="1473516"/>
          </a:xfrm>
        </p:grpSpPr>
        <p:pic>
          <p:nvPicPr>
            <p:cNvPr id="129" name="그림 128" descr="화이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05D4C2-D5A5-7082-D082-89623BAC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9" t="26074" r="36665" b="27501"/>
            <a:stretch>
              <a:fillRect/>
            </a:stretch>
          </p:blipFill>
          <p:spPr>
            <a:xfrm>
              <a:off x="2247771" y="5034164"/>
              <a:ext cx="1346265" cy="13140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4" name="TextBox 4">
              <a:extLst>
                <a:ext uri="{FF2B5EF4-FFF2-40B4-BE49-F238E27FC236}">
                  <a16:creationId xmlns:a16="http://schemas.microsoft.com/office/drawing/2014/main" id="{E7073F17-5A51-52A4-E36D-FEA9E39B8718}"/>
                </a:ext>
              </a:extLst>
            </p:cNvPr>
            <p:cNvSpPr txBox="1"/>
            <p:nvPr/>
          </p:nvSpPr>
          <p:spPr>
            <a:xfrm>
              <a:off x="2657209" y="4874648"/>
              <a:ext cx="527388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1-2]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1B4CEB-7CC0-D640-5397-E7F237C8F779}"/>
              </a:ext>
            </a:extLst>
          </p:cNvPr>
          <p:cNvGrpSpPr/>
          <p:nvPr/>
        </p:nvGrpSpPr>
        <p:grpSpPr>
          <a:xfrm>
            <a:off x="372962" y="1586243"/>
            <a:ext cx="3407170" cy="496800"/>
            <a:chOff x="192088" y="3114746"/>
            <a:chExt cx="3407170" cy="4968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204A86E-9B12-D270-E464-F5B177EA892C}"/>
                </a:ext>
              </a:extLst>
            </p:cNvPr>
            <p:cNvGrpSpPr/>
            <p:nvPr/>
          </p:nvGrpSpPr>
          <p:grpSpPr>
            <a:xfrm>
              <a:off x="192088" y="3114746"/>
              <a:ext cx="3407170" cy="248400"/>
              <a:chOff x="192088" y="1132586"/>
              <a:chExt cx="3407170" cy="2484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D101BC5-AF1B-784B-E395-D956C1ED9A91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1926BAFF-0533-04F6-A6DB-6ADA6D66DF83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13087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창의 날 부분을 따라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트레일 이펙트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형성됩니다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7D90B092-4FDD-8B1D-1ACD-ED7093DF9CBF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1-1]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8C4EF03-4042-D4F4-619B-255583770576}"/>
                </a:ext>
              </a:extLst>
            </p:cNvPr>
            <p:cNvGrpSpPr/>
            <p:nvPr/>
          </p:nvGrpSpPr>
          <p:grpSpPr>
            <a:xfrm>
              <a:off x="192088" y="3363146"/>
              <a:ext cx="3407170" cy="248400"/>
              <a:chOff x="192088" y="1132586"/>
              <a:chExt cx="3407170" cy="24840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29B28C4-A3FF-C36E-BD1A-1D9748E4DF9C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407170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4" name="직사각형 310">
                <a:extLst>
                  <a:ext uri="{FF2B5EF4-FFF2-40B4-BE49-F238E27FC236}">
                    <a16:creationId xmlns:a16="http://schemas.microsoft.com/office/drawing/2014/main" id="{894FC5F2-04FF-D7A0-32E5-B4F7E2AF8582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730482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캐릭터의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 밑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푸른빛의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클래스 마크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가 형상화됩니다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  <a:endParaRPr lang="ko-KR" altLang="en-US" sz="10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5" name="직사각형 310">
                <a:extLst>
                  <a:ext uri="{FF2B5EF4-FFF2-40B4-BE49-F238E27FC236}">
                    <a16:creationId xmlns:a16="http://schemas.microsoft.com/office/drawing/2014/main" id="{2BD1963D-0285-24F5-46FE-6D92182F6589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1-2]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D3343B27-398E-E3DA-C252-0EF9BD6CA419}"/>
              </a:ext>
            </a:extLst>
          </p:cNvPr>
          <p:cNvSpPr/>
          <p:nvPr/>
        </p:nvSpPr>
        <p:spPr>
          <a:xfrm>
            <a:off x="7975896" y="3323399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D9781D6-53A7-FD30-F6ED-1658F9D60B12}"/>
              </a:ext>
            </a:extLst>
          </p:cNvPr>
          <p:cNvGrpSpPr/>
          <p:nvPr/>
        </p:nvGrpSpPr>
        <p:grpSpPr>
          <a:xfrm>
            <a:off x="4392415" y="1337843"/>
            <a:ext cx="3407170" cy="248400"/>
            <a:chOff x="192088" y="1132586"/>
            <a:chExt cx="3407170" cy="2484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8BD3FD-DA4F-4EEC-E994-AD71BF6575AE}"/>
                </a:ext>
              </a:extLst>
            </p:cNvPr>
            <p:cNvSpPr/>
            <p:nvPr/>
          </p:nvSpPr>
          <p:spPr>
            <a:xfrm>
              <a:off x="192088" y="1132586"/>
              <a:ext cx="3407170" cy="248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67A2D6DF-9E48-53D0-75A9-9320F1135E44}"/>
                </a:ext>
              </a:extLst>
            </p:cNvPr>
            <p:cNvSpPr/>
            <p:nvPr/>
          </p:nvSpPr>
          <p:spPr>
            <a:xfrm>
              <a:off x="804088" y="1187537"/>
              <a:ext cx="206363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무릎을 굽히며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 찍습니다</a:t>
              </a:r>
              <a:r>
                <a:rPr lang="en-US" altLang="ko-KR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51" name="직사각형 310">
              <a:extLst>
                <a:ext uri="{FF2B5EF4-FFF2-40B4-BE49-F238E27FC236}">
                  <a16:creationId xmlns:a16="http://schemas.microsoft.com/office/drawing/2014/main" id="{CD06D3D8-9F55-F3B6-E437-D50BEF5F53B7}"/>
                </a:ext>
              </a:extLst>
            </p:cNvPr>
            <p:cNvSpPr/>
            <p:nvPr/>
          </p:nvSpPr>
          <p:spPr>
            <a:xfrm>
              <a:off x="192088" y="1132586"/>
              <a:ext cx="612000" cy="248400"/>
            </a:xfrm>
            <a:prstGeom prst="rect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7A5E2B5-47CB-C936-D8A8-9762D14A4031}"/>
              </a:ext>
            </a:extLst>
          </p:cNvPr>
          <p:cNvGrpSpPr/>
          <p:nvPr/>
        </p:nvGrpSpPr>
        <p:grpSpPr>
          <a:xfrm>
            <a:off x="4392415" y="1074900"/>
            <a:ext cx="3407170" cy="262943"/>
            <a:chOff x="4235768" y="734209"/>
            <a:chExt cx="3407170" cy="262943"/>
          </a:xfrm>
        </p:grpSpPr>
        <p:sp>
          <p:nvSpPr>
            <p:cNvPr id="176" name="직사각형 310">
              <a:extLst>
                <a:ext uri="{FF2B5EF4-FFF2-40B4-BE49-F238E27FC236}">
                  <a16:creationId xmlns:a16="http://schemas.microsoft.com/office/drawing/2014/main" id="{5FAEE944-9784-EB51-6A09-FAB85BB021D7}"/>
                </a:ext>
              </a:extLst>
            </p:cNvPr>
            <p:cNvSpPr/>
            <p:nvPr/>
          </p:nvSpPr>
          <p:spPr>
            <a:xfrm>
              <a:off x="4235768" y="734209"/>
              <a:ext cx="664671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</a:p>
          </p:txBody>
        </p:sp>
        <p:sp>
          <p:nvSpPr>
            <p:cNvPr id="178" name="직사각형 310">
              <a:extLst>
                <a:ext uri="{FF2B5EF4-FFF2-40B4-BE49-F238E27FC236}">
                  <a16:creationId xmlns:a16="http://schemas.microsoft.com/office/drawing/2014/main" id="{B8379ACF-063D-2FD5-B1BF-B0356D40F39B}"/>
                </a:ext>
              </a:extLst>
            </p:cNvPr>
            <p:cNvSpPr/>
            <p:nvPr/>
          </p:nvSpPr>
          <p:spPr>
            <a:xfrm>
              <a:off x="6127532" y="801338"/>
              <a:ext cx="1515406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용의 형상으로 낙하하는 에너지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3326936-8768-8853-C94D-A980EF8DBCC8}"/>
              </a:ext>
            </a:extLst>
          </p:cNvPr>
          <p:cNvGrpSpPr/>
          <p:nvPr/>
        </p:nvGrpSpPr>
        <p:grpSpPr>
          <a:xfrm>
            <a:off x="4392415" y="1586243"/>
            <a:ext cx="3407170" cy="385200"/>
            <a:chOff x="4235768" y="3219781"/>
            <a:chExt cx="3407170" cy="385200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3C484C8-2907-29B7-2572-020135DBCB7F}"/>
                </a:ext>
              </a:extLst>
            </p:cNvPr>
            <p:cNvSpPr/>
            <p:nvPr/>
          </p:nvSpPr>
          <p:spPr>
            <a:xfrm>
              <a:off x="4235768" y="3219781"/>
              <a:ext cx="3407170" cy="385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noAutofit/>
            </a:bodyPr>
            <a:lstStyle/>
            <a:p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3" name="직사각형 310">
              <a:extLst>
                <a:ext uri="{FF2B5EF4-FFF2-40B4-BE49-F238E27FC236}">
                  <a16:creationId xmlns:a16="http://schemas.microsoft.com/office/drawing/2014/main" id="{ED8DEC0F-1A3A-D0A3-8362-24C4C6C04F95}"/>
                </a:ext>
              </a:extLst>
            </p:cNvPr>
            <p:cNvSpPr/>
            <p:nvPr/>
          </p:nvSpPr>
          <p:spPr>
            <a:xfrm>
              <a:off x="4847768" y="3254646"/>
              <a:ext cx="2576594" cy="31547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72000" tIns="0" rIns="0" bIns="0" rtlCol="0" anchor="ctr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창을 내려 찍는 모션을 따라 </a:t>
              </a:r>
              <a:r>
                <a:rPr lang="ko-KR" altLang="en-US" sz="9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푸른 빛의 용이 낙하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하며 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충격파가 발생하고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지면에 균열이 형성됩니다</a:t>
              </a:r>
              <a:r>
                <a:rPr lang="en-US" altLang="ko-KR" sz="9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64" name="직사각형 310">
              <a:extLst>
                <a:ext uri="{FF2B5EF4-FFF2-40B4-BE49-F238E27FC236}">
                  <a16:creationId xmlns:a16="http://schemas.microsoft.com/office/drawing/2014/main" id="{8327369D-E457-4219-0F30-B2A4FF012C6C}"/>
                </a:ext>
              </a:extLst>
            </p:cNvPr>
            <p:cNvSpPr/>
            <p:nvPr/>
          </p:nvSpPr>
          <p:spPr>
            <a:xfrm>
              <a:off x="4235768" y="3219781"/>
              <a:ext cx="612000" cy="3852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9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2]</a:t>
              </a:r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85" name="그림 184" descr="지상, 블랙, 개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1C609-7241-405D-3A4F-EC2CCD4A8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71" y="2089748"/>
            <a:ext cx="2231058" cy="15890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000EB2-496B-244C-9F66-4F3AB10A725E}"/>
              </a:ext>
            </a:extLst>
          </p:cNvPr>
          <p:cNvGrpSpPr/>
          <p:nvPr/>
        </p:nvGrpSpPr>
        <p:grpSpPr>
          <a:xfrm>
            <a:off x="4981586" y="3890101"/>
            <a:ext cx="2228829" cy="1845051"/>
            <a:chOff x="4981586" y="3846113"/>
            <a:chExt cx="2228829" cy="1845051"/>
          </a:xfrm>
        </p:grpSpPr>
        <p:pic>
          <p:nvPicPr>
            <p:cNvPr id="184" name="그림 18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DA5ECF-2003-24DF-B9DF-5154A7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86" y="4019987"/>
              <a:ext cx="2228829" cy="167117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F369A8EC-CC24-AAF5-43AE-33570B63CB95}"/>
                </a:ext>
              </a:extLst>
            </p:cNvPr>
            <p:cNvSpPr txBox="1"/>
            <p:nvPr/>
          </p:nvSpPr>
          <p:spPr>
            <a:xfrm>
              <a:off x="5878793" y="3846113"/>
              <a:ext cx="434414" cy="12323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indent="0">
                <a:defRPr sz="1100">
                  <a:latin typeface="Noto Sans KR" panose="020B0200000000000000" pitchFamily="50" charset="-127"/>
                  <a:ea typeface="Noto Sans KR" panose="020B0200000000000000" pitchFamily="50" charset="-127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pPr algn="ctr"/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801" dirty="0">
                  <a:solidFill>
                    <a:schemeClr val="bg1">
                      <a:lumMod val="50000"/>
                    </a:schemeClr>
                  </a:solidFill>
                </a:rPr>
                <a:t>이펙트 </a:t>
              </a:r>
              <a:r>
                <a:rPr lang="en-US" altLang="ko-KR" sz="801" dirty="0">
                  <a:solidFill>
                    <a:schemeClr val="bg1">
                      <a:lumMod val="50000"/>
                    </a:schemeClr>
                  </a:solidFill>
                </a:rPr>
                <a:t>2]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E79192B-3733-7156-A062-67CEF3BC9467}"/>
              </a:ext>
            </a:extLst>
          </p:cNvPr>
          <p:cNvGrpSpPr/>
          <p:nvPr/>
        </p:nvGrpSpPr>
        <p:grpSpPr>
          <a:xfrm>
            <a:off x="8411868" y="1074900"/>
            <a:ext cx="3306182" cy="4596175"/>
            <a:chOff x="8411868" y="1074900"/>
            <a:chExt cx="3306182" cy="4596175"/>
          </a:xfrm>
        </p:grpSpPr>
        <p:sp>
          <p:nvSpPr>
            <p:cNvPr id="2061" name="직사각형 310">
              <a:extLst>
                <a:ext uri="{FF2B5EF4-FFF2-40B4-BE49-F238E27FC236}">
                  <a16:creationId xmlns:a16="http://schemas.microsoft.com/office/drawing/2014/main" id="{7E477F44-7DA1-DD41-C594-5A9E6779A29B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8" name="직사각형 310">
              <a:extLst>
                <a:ext uri="{FF2B5EF4-FFF2-40B4-BE49-F238E27FC236}">
                  <a16:creationId xmlns:a16="http://schemas.microsoft.com/office/drawing/2014/main" id="{8F515714-C06E-26D8-647B-1916A5ADF3AE}"/>
                </a:ext>
              </a:extLst>
            </p:cNvPr>
            <p:cNvSpPr/>
            <p:nvPr/>
          </p:nvSpPr>
          <p:spPr>
            <a:xfrm>
              <a:off x="8411868" y="1074900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19" name="직사각형 310">
              <a:extLst>
                <a:ext uri="{FF2B5EF4-FFF2-40B4-BE49-F238E27FC236}">
                  <a16:creationId xmlns:a16="http://schemas.microsoft.com/office/drawing/2014/main" id="{D8BB2316-5E04-690A-0F3B-3330C21FFFD0}"/>
                </a:ext>
              </a:extLst>
            </p:cNvPr>
            <p:cNvSpPr/>
            <p:nvPr/>
          </p:nvSpPr>
          <p:spPr>
            <a:xfrm>
              <a:off x="10532863" y="1142029"/>
              <a:ext cx="1185187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잔여 이펙트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endParaRPr lang="ko-KR" altLang="en-US" sz="800" b="1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ADABE1-1DBE-C927-7D57-720C09D4C8A6}"/>
                </a:ext>
              </a:extLst>
            </p:cNvPr>
            <p:cNvGrpSpPr/>
            <p:nvPr/>
          </p:nvGrpSpPr>
          <p:grpSpPr>
            <a:xfrm>
              <a:off x="8411868" y="2237068"/>
              <a:ext cx="3306182" cy="248400"/>
              <a:chOff x="192088" y="1132586"/>
              <a:chExt cx="3306182" cy="248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35C050B-0E3F-589C-081C-6C3CC8EB216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3306182" cy="248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3" name="직사각형 310">
                <a:extLst>
                  <a:ext uri="{FF2B5EF4-FFF2-40B4-BE49-F238E27FC236}">
                    <a16:creationId xmlns:a16="http://schemas.microsoft.com/office/drawing/2014/main" id="{EB9C5B4E-F520-D8F8-46C5-19A4EDC4372D}"/>
                  </a:ext>
                </a:extLst>
              </p:cNvPr>
              <p:cNvSpPr/>
              <p:nvPr/>
            </p:nvSpPr>
            <p:spPr>
              <a:xfrm>
                <a:off x="804088" y="1187537"/>
                <a:ext cx="2441941" cy="1384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에서 발생한 지면의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균열이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유지됩니다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</p:txBody>
          </p:sp>
          <p:sp>
            <p:nvSpPr>
              <p:cNvPr id="34" name="직사각형 310">
                <a:extLst>
                  <a:ext uri="{FF2B5EF4-FFF2-40B4-BE49-F238E27FC236}">
                    <a16:creationId xmlns:a16="http://schemas.microsoft.com/office/drawing/2014/main" id="{9502BDBF-C70D-D628-36B5-1A2945A36F90}"/>
                  </a:ext>
                </a:extLst>
              </p:cNvPr>
              <p:cNvSpPr/>
              <p:nvPr/>
            </p:nvSpPr>
            <p:spPr>
              <a:xfrm>
                <a:off x="192088" y="1132586"/>
                <a:ext cx="612000" cy="248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A036A4-8F23-5105-0A42-9F382E097909}"/>
                </a:ext>
              </a:extLst>
            </p:cNvPr>
            <p:cNvGrpSpPr/>
            <p:nvPr/>
          </p:nvGrpSpPr>
          <p:grpSpPr>
            <a:xfrm>
              <a:off x="8411868" y="1337843"/>
              <a:ext cx="3306182" cy="899225"/>
              <a:chOff x="9511081" y="1157524"/>
              <a:chExt cx="3306182" cy="8992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37637E5-5C50-D282-F531-034B8811D862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306182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7AD7154-BB5C-3DEC-A78F-E301D38B36AA}"/>
                  </a:ext>
                </a:extLst>
              </p:cNvPr>
              <p:cNvGrpSpPr/>
              <p:nvPr/>
            </p:nvGrpSpPr>
            <p:grpSpPr>
              <a:xfrm>
                <a:off x="9971378" y="1323474"/>
                <a:ext cx="2385589" cy="567324"/>
                <a:chOff x="9971378" y="1281324"/>
                <a:chExt cx="2385589" cy="56732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5C71579-6B1F-AD82-A4CD-2783455B4964}"/>
                    </a:ext>
                  </a:extLst>
                </p:cNvPr>
                <p:cNvGrpSpPr/>
                <p:nvPr/>
              </p:nvGrpSpPr>
              <p:grpSpPr>
                <a:xfrm>
                  <a:off x="9971378" y="1281324"/>
                  <a:ext cx="2385589" cy="248400"/>
                  <a:chOff x="9971378" y="1281324"/>
                  <a:chExt cx="2385589" cy="248400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CED999A-5591-AA31-7A64-282407DC9174}"/>
                      </a:ext>
                    </a:extLst>
                  </p:cNvPr>
                  <p:cNvSpPr/>
                  <p:nvPr/>
                </p:nvSpPr>
                <p:spPr>
                  <a:xfrm>
                    <a:off x="9971378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1" name="직사각형 310">
                    <a:extLst>
                      <a:ext uri="{FF2B5EF4-FFF2-40B4-BE49-F238E27FC236}">
                        <a16:creationId xmlns:a16="http://schemas.microsoft.com/office/drawing/2014/main" id="{974A9961-EA03-0682-D96C-ABA9AEA299EB}"/>
                      </a:ext>
                    </a:extLst>
                  </p:cNvPr>
                  <p:cNvSpPr/>
                  <p:nvPr/>
                </p:nvSpPr>
                <p:spPr>
                  <a:xfrm>
                    <a:off x="10280918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29" name="TextBox 65">
                  <a:extLst>
                    <a:ext uri="{FF2B5EF4-FFF2-40B4-BE49-F238E27FC236}">
                      <a16:creationId xmlns:a16="http://schemas.microsoft.com/office/drawing/2014/main" id="{AB1870FF-9B1A-58B4-D07C-2CB73B5BD620}"/>
                    </a:ext>
                  </a:extLst>
                </p:cNvPr>
                <p:cNvSpPr txBox="1"/>
                <p:nvPr/>
              </p:nvSpPr>
              <p:spPr>
                <a:xfrm>
                  <a:off x="9971378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BFA2AC2-B82B-26F9-4AC3-9FBCFC20A89F}"/>
                </a:ext>
              </a:extLst>
            </p:cNvPr>
            <p:cNvGrpSpPr/>
            <p:nvPr/>
          </p:nvGrpSpPr>
          <p:grpSpPr>
            <a:xfrm>
              <a:off x="9396997" y="3251512"/>
              <a:ext cx="1335925" cy="1243986"/>
              <a:chOff x="8950737" y="3251512"/>
              <a:chExt cx="1335925" cy="1243986"/>
            </a:xfrm>
          </p:grpSpPr>
          <p:pic>
            <p:nvPicPr>
              <p:cNvPr id="187" name="Picture 8">
                <a:extLst>
                  <a:ext uri="{FF2B5EF4-FFF2-40B4-BE49-F238E27FC236}">
                    <a16:creationId xmlns:a16="http://schemas.microsoft.com/office/drawing/2014/main" id="{973E7D08-A205-A247-E1F6-7C7F59872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737" y="3384693"/>
                <a:ext cx="1335925" cy="1110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4">
                <a:extLst>
                  <a:ext uri="{FF2B5EF4-FFF2-40B4-BE49-F238E27FC236}">
                    <a16:creationId xmlns:a16="http://schemas.microsoft.com/office/drawing/2014/main" id="{1B668ED7-9D16-CACE-30E8-B923576AA28A}"/>
                  </a:ext>
                </a:extLst>
              </p:cNvPr>
              <p:cNvSpPr txBox="1"/>
              <p:nvPr/>
            </p:nvSpPr>
            <p:spPr>
              <a:xfrm>
                <a:off x="9401492" y="3251512"/>
                <a:ext cx="434414" cy="17049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46800" rtlCol="0" anchor="ctr" anchorCtr="0">
                <a:spAutoFit/>
              </a:bodyPr>
              <a:lstStyle>
                <a:defPPr>
                  <a:defRPr lang="ko-KR"/>
                </a:defPPr>
                <a:lvl1pPr indent="0" algn="ctr">
                  <a:defRPr sz="900">
                    <a:effectLst/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EFCF74-CD34-2348-7E9D-5F4913674720}"/>
                </a:ext>
              </a:extLst>
            </p:cNvPr>
            <p:cNvSpPr/>
            <p:nvPr/>
          </p:nvSpPr>
          <p:spPr>
            <a:xfrm>
              <a:off x="8411868" y="1337614"/>
              <a:ext cx="3306182" cy="433346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B958-0C42-ECD3-AD59-B87895FF4C0F}"/>
              </a:ext>
            </a:extLst>
          </p:cNvPr>
          <p:cNvSpPr/>
          <p:nvPr/>
        </p:nvSpPr>
        <p:spPr>
          <a:xfrm>
            <a:off x="372962" y="1337843"/>
            <a:ext cx="3407171" cy="44452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5340AAD-C003-118B-48C2-9D6B47C3C82D}"/>
              </a:ext>
            </a:extLst>
          </p:cNvPr>
          <p:cNvSpPr/>
          <p:nvPr/>
        </p:nvSpPr>
        <p:spPr>
          <a:xfrm>
            <a:off x="4392415" y="1337843"/>
            <a:ext cx="3407171" cy="44452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r>
              <a:rPr lang="en-US" altLang="ko-KR" sz="9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%</a:t>
            </a:r>
            <a:endParaRPr lang="ko-KR" altLang="en-US" sz="9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9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4E01-6C6A-2423-404D-9A29F657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88BEB19B-F7B9-BD97-3F45-8F9CCA72A779}"/>
              </a:ext>
            </a:extLst>
          </p:cNvPr>
          <p:cNvGrpSpPr/>
          <p:nvPr/>
        </p:nvGrpSpPr>
        <p:grpSpPr>
          <a:xfrm>
            <a:off x="189102" y="775286"/>
            <a:ext cx="11810811" cy="2714151"/>
            <a:chOff x="189102" y="906344"/>
            <a:chExt cx="11810811" cy="271415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73EC3E-DB25-220A-61A8-002662A51B22}"/>
                </a:ext>
              </a:extLst>
            </p:cNvPr>
            <p:cNvGrpSpPr/>
            <p:nvPr/>
          </p:nvGrpSpPr>
          <p:grpSpPr>
            <a:xfrm>
              <a:off x="189102" y="906344"/>
              <a:ext cx="5165033" cy="153760"/>
              <a:chOff x="189102" y="638649"/>
              <a:chExt cx="5165033" cy="15376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75CD2-BDBE-69E4-5885-E19F51E176D2}"/>
                  </a:ext>
                </a:extLst>
              </p:cNvPr>
              <p:cNvSpPr txBox="1"/>
              <p:nvPr/>
            </p:nvSpPr>
            <p:spPr>
              <a:xfrm>
                <a:off x="4387525" y="669171"/>
                <a:ext cx="966610" cy="1232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* 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초당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30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프레임 기준   </a:t>
                </a:r>
                <a:endParaRPr lang="en-US" altLang="ko-KR" sz="801" dirty="0">
                  <a:solidFill>
                    <a:schemeClr val="bg1">
                      <a:lumMod val="5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44F38-EFC3-1298-1384-FAB5560CCBCD}"/>
                  </a:ext>
                </a:extLst>
              </p:cNvPr>
              <p:cNvSpPr txBox="1"/>
              <p:nvPr/>
            </p:nvSpPr>
            <p:spPr>
              <a:xfrm>
                <a:off x="189102" y="638649"/>
                <a:ext cx="2170466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2.5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(75 frame) </a:t>
                </a: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886A8E48-C2E7-B3AC-15BA-5EC066322E32}"/>
                  </a:ext>
                </a:extLst>
              </p:cNvPr>
              <p:cNvSpPr txBox="1"/>
              <p:nvPr/>
            </p:nvSpPr>
            <p:spPr>
              <a:xfrm>
                <a:off x="2576080" y="638649"/>
                <a:ext cx="1808187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1.5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(45 frame) </a:t>
                </a:r>
              </a:p>
            </p:txBody>
          </p:sp>
          <p:sp>
            <p:nvSpPr>
              <p:cNvPr id="1167" name="TextBox 1166">
                <a:extLst>
                  <a:ext uri="{FF2B5EF4-FFF2-40B4-BE49-F238E27FC236}">
                    <a16:creationId xmlns:a16="http://schemas.microsoft.com/office/drawing/2014/main" id="{AD5C3406-B377-AABB-9073-E8B8EB70B0C3}"/>
                  </a:ext>
                </a:extLst>
              </p:cNvPr>
              <p:cNvSpPr txBox="1"/>
              <p:nvPr/>
            </p:nvSpPr>
            <p:spPr>
              <a:xfrm>
                <a:off x="2442977" y="638649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84BD409E-ECEF-3A42-B611-FFA90B8569A7}"/>
                </a:ext>
              </a:extLst>
            </p:cNvPr>
            <p:cNvGrpSpPr/>
            <p:nvPr/>
          </p:nvGrpSpPr>
          <p:grpSpPr>
            <a:xfrm>
              <a:off x="191712" y="1125162"/>
              <a:ext cx="11808201" cy="2495333"/>
              <a:chOff x="191712" y="933667"/>
              <a:chExt cx="11808201" cy="24953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59259F5-5246-F032-4DA4-5B2DB1282BF3}"/>
                  </a:ext>
                </a:extLst>
              </p:cNvPr>
              <p:cNvGrpSpPr/>
              <p:nvPr/>
            </p:nvGrpSpPr>
            <p:grpSpPr>
              <a:xfrm>
                <a:off x="191712" y="933667"/>
                <a:ext cx="11808201" cy="2495333"/>
                <a:chOff x="191712" y="933667"/>
                <a:chExt cx="11808201" cy="2495333"/>
              </a:xfrm>
            </p:grpSpPr>
            <p:sp>
              <p:nvSpPr>
                <p:cNvPr id="248" name="직사각형 260">
                  <a:extLst>
                    <a:ext uri="{FF2B5EF4-FFF2-40B4-BE49-F238E27FC236}">
                      <a16:creationId xmlns:a16="http://schemas.microsoft.com/office/drawing/2014/main" id="{3218DDE7-A8EC-DB8B-4CFA-C3FC72ABD14F}"/>
                    </a:ext>
                  </a:extLst>
                </p:cNvPr>
                <p:cNvSpPr/>
                <p:nvPr/>
              </p:nvSpPr>
              <p:spPr>
                <a:xfrm>
                  <a:off x="191712" y="933667"/>
                  <a:ext cx="11808201" cy="2495333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8" name="직사각형 260">
                  <a:extLst>
                    <a:ext uri="{FF2B5EF4-FFF2-40B4-BE49-F238E27FC236}">
                      <a16:creationId xmlns:a16="http://schemas.microsoft.com/office/drawing/2014/main" id="{4D2C1539-4280-E05D-7D1A-560B0524CA0E}"/>
                    </a:ext>
                  </a:extLst>
                </p:cNvPr>
                <p:cNvSpPr/>
                <p:nvPr/>
              </p:nvSpPr>
              <p:spPr>
                <a:xfrm>
                  <a:off x="1038876" y="251998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142" name="직사각형 260">
                  <a:extLst>
                    <a:ext uri="{FF2B5EF4-FFF2-40B4-BE49-F238E27FC236}">
                      <a16:creationId xmlns:a16="http://schemas.microsoft.com/office/drawing/2014/main" id="{75654774-5F47-02E2-EBF2-DA8B196FCE5B}"/>
                    </a:ext>
                  </a:extLst>
                </p:cNvPr>
                <p:cNvSpPr/>
                <p:nvPr/>
              </p:nvSpPr>
              <p:spPr>
                <a:xfrm>
                  <a:off x="1038876" y="2771941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2" name="직사각형 260">
                  <a:extLst>
                    <a:ext uri="{FF2B5EF4-FFF2-40B4-BE49-F238E27FC236}">
                      <a16:creationId xmlns:a16="http://schemas.microsoft.com/office/drawing/2014/main" id="{45806BF2-6AED-2F36-7ED0-349627A3A474}"/>
                    </a:ext>
                  </a:extLst>
                </p:cNvPr>
                <p:cNvSpPr/>
                <p:nvPr/>
              </p:nvSpPr>
              <p:spPr>
                <a:xfrm>
                  <a:off x="1038876" y="1511103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57" name="직사각형 260">
                  <a:extLst>
                    <a:ext uri="{FF2B5EF4-FFF2-40B4-BE49-F238E27FC236}">
                      <a16:creationId xmlns:a16="http://schemas.microsoft.com/office/drawing/2014/main" id="{0CF93BB7-9A3B-82C2-3CE3-D9830A80F606}"/>
                    </a:ext>
                  </a:extLst>
                </p:cNvPr>
                <p:cNvSpPr/>
                <p:nvPr/>
              </p:nvSpPr>
              <p:spPr>
                <a:xfrm>
                  <a:off x="1038876" y="2015015"/>
                  <a:ext cx="10802547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" name="직사각형 260">
                  <a:extLst>
                    <a:ext uri="{FF2B5EF4-FFF2-40B4-BE49-F238E27FC236}">
                      <a16:creationId xmlns:a16="http://schemas.microsoft.com/office/drawing/2014/main" id="{A47432EE-8E94-9362-3E67-B017F5451496}"/>
                    </a:ext>
                  </a:extLst>
                </p:cNvPr>
                <p:cNvSpPr/>
                <p:nvPr/>
              </p:nvSpPr>
              <p:spPr>
                <a:xfrm>
                  <a:off x="1038876" y="3023896"/>
                  <a:ext cx="10802547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249" name="직사각형 260">
                <a:extLst>
                  <a:ext uri="{FF2B5EF4-FFF2-40B4-BE49-F238E27FC236}">
                    <a16:creationId xmlns:a16="http://schemas.microsoft.com/office/drawing/2014/main" id="{09EB7E62-CAB2-1884-6B40-FEAD722EF086}"/>
                  </a:ext>
                </a:extLst>
              </p:cNvPr>
              <p:cNvSpPr/>
              <p:nvPr/>
            </p:nvSpPr>
            <p:spPr>
              <a:xfrm>
                <a:off x="1038876" y="1151104"/>
                <a:ext cx="10802547" cy="360000"/>
              </a:xfrm>
              <a:prstGeom prst="rect">
                <a:avLst/>
              </a:prstGeom>
              <a:solidFill>
                <a:srgbClr val="404040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108000" tIns="0" rIns="0" bIns="0" rtlCol="0" anchor="ctr" anchorCtr="0">
                <a:normAutofit/>
              </a:bodyPr>
              <a:lstStyle/>
              <a:p>
                <a:endParaRPr lang="ko-KR" altLang="en-US" sz="9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6A9558E4-79F7-3620-D944-CB6171AA8003}"/>
                  </a:ext>
                </a:extLst>
              </p:cNvPr>
              <p:cNvGrpSpPr/>
              <p:nvPr/>
            </p:nvGrpSpPr>
            <p:grpSpPr>
              <a:xfrm>
                <a:off x="1042166" y="1151106"/>
                <a:ext cx="10800375" cy="2124746"/>
                <a:chOff x="191712" y="5272617"/>
                <a:chExt cx="10800375" cy="1412002"/>
              </a:xfrm>
            </p:grpSpPr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DCF2E748-9320-2D93-ADC2-7912A99AA061}"/>
                    </a:ext>
                  </a:extLst>
                </p:cNvPr>
                <p:cNvGrpSpPr/>
                <p:nvPr/>
              </p:nvGrpSpPr>
              <p:grpSpPr>
                <a:xfrm>
                  <a:off x="10416087" y="5272617"/>
                  <a:ext cx="576000" cy="1412002"/>
                  <a:chOff x="1914025" y="1061414"/>
                  <a:chExt cx="288000" cy="2091600"/>
                </a:xfrm>
              </p:grpSpPr>
              <p:cxnSp>
                <p:nvCxnSpPr>
                  <p:cNvPr id="389" name="직선 연결선 388">
                    <a:extLst>
                      <a:ext uri="{FF2B5EF4-FFF2-40B4-BE49-F238E27FC236}">
                        <a16:creationId xmlns:a16="http://schemas.microsoft.com/office/drawing/2014/main" id="{87B8D5D4-EC63-F82F-173D-26135B2F62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직선 연결선 389">
                    <a:extLst>
                      <a:ext uri="{FF2B5EF4-FFF2-40B4-BE49-F238E27FC236}">
                        <a16:creationId xmlns:a16="http://schemas.microsoft.com/office/drawing/2014/main" id="{1F3F89DF-1084-E64A-F192-0613D16D9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직선 연결선 390">
                    <a:extLst>
                      <a:ext uri="{FF2B5EF4-FFF2-40B4-BE49-F238E27FC236}">
                        <a16:creationId xmlns:a16="http://schemas.microsoft.com/office/drawing/2014/main" id="{FC45177E-E33E-E9EB-CD5B-17CA9E078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직선 연결선 391">
                    <a:extLst>
                      <a:ext uri="{FF2B5EF4-FFF2-40B4-BE49-F238E27FC236}">
                        <a16:creationId xmlns:a16="http://schemas.microsoft.com/office/drawing/2014/main" id="{58239E0F-1D97-6BA2-42E6-8D9D011FC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직선 연결선 392">
                    <a:extLst>
                      <a:ext uri="{FF2B5EF4-FFF2-40B4-BE49-F238E27FC236}">
                        <a16:creationId xmlns:a16="http://schemas.microsoft.com/office/drawing/2014/main" id="{6A6AEDC5-5B92-158A-C75C-59C8097A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3" name="직선 연결선 302">
                  <a:extLst>
                    <a:ext uri="{FF2B5EF4-FFF2-40B4-BE49-F238E27FC236}">
                      <a16:creationId xmlns:a16="http://schemas.microsoft.com/office/drawing/2014/main" id="{BCD655FF-4F1F-3D67-0FDF-B8EFFEE24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9BBE2D4-6592-E80D-3CA7-E18057F35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2088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14A667D8-FBF8-3C40-B43C-48937D88D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3AAF4298-8531-02AD-1CD0-144FF5710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188AD552-BA50-A3EA-6C6B-9E605052C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80A8E8AF-488E-4BB6-7783-BFE63D6DA1B4}"/>
                    </a:ext>
                  </a:extLst>
                </p:cNvPr>
                <p:cNvGrpSpPr/>
                <p:nvPr/>
              </p:nvGrpSpPr>
              <p:grpSpPr>
                <a:xfrm>
                  <a:off x="336088" y="5272617"/>
                  <a:ext cx="1152000" cy="1412002"/>
                  <a:chOff x="1200793" y="1061414"/>
                  <a:chExt cx="576000" cy="2091600"/>
                </a:xfrm>
              </p:grpSpPr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05524A87-7C40-2874-3896-80D6691A3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직선 연결선 380">
                    <a:extLst>
                      <a:ext uri="{FF2B5EF4-FFF2-40B4-BE49-F238E27FC236}">
                        <a16:creationId xmlns:a16="http://schemas.microsoft.com/office/drawing/2014/main" id="{EBA75F66-F155-5494-4611-E54D92D9C3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직선 연결선 381">
                    <a:extLst>
                      <a:ext uri="{FF2B5EF4-FFF2-40B4-BE49-F238E27FC236}">
                        <a16:creationId xmlns:a16="http://schemas.microsoft.com/office/drawing/2014/main" id="{C8C84670-2390-BC45-02DA-0B112FD4F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CB77B0AB-445B-09ED-78B6-A2BA5BA256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직선 연결선 383">
                    <a:extLst>
                      <a:ext uri="{FF2B5EF4-FFF2-40B4-BE49-F238E27FC236}">
                        <a16:creationId xmlns:a16="http://schemas.microsoft.com/office/drawing/2014/main" id="{410DFCE6-6AF4-E3A0-3E7F-4594C70C4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8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73D81E5C-AE3E-6AC9-30DB-DE1FA450E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60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직선 연결선 385">
                    <a:extLst>
                      <a:ext uri="{FF2B5EF4-FFF2-40B4-BE49-F238E27FC236}">
                        <a16:creationId xmlns:a16="http://schemas.microsoft.com/office/drawing/2014/main" id="{D7A26092-85A4-B32E-9DC1-41C9981C98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32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직선 연결선 386">
                    <a:extLst>
                      <a:ext uri="{FF2B5EF4-FFF2-40B4-BE49-F238E27FC236}">
                        <a16:creationId xmlns:a16="http://schemas.microsoft.com/office/drawing/2014/main" id="{FB614AE0-AFF0-84D9-27C2-A39BCE236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04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직선 연결선 387">
                    <a:extLst>
                      <a:ext uri="{FF2B5EF4-FFF2-40B4-BE49-F238E27FC236}">
                        <a16:creationId xmlns:a16="http://schemas.microsoft.com/office/drawing/2014/main" id="{E3E16AA1-2A53-20ED-8349-7EB6766CD7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76793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9" name="그룹 308">
                  <a:extLst>
                    <a:ext uri="{FF2B5EF4-FFF2-40B4-BE49-F238E27FC236}">
                      <a16:creationId xmlns:a16="http://schemas.microsoft.com/office/drawing/2014/main" id="{4484696B-92B1-069D-DD41-18EB50559D93}"/>
                    </a:ext>
                  </a:extLst>
                </p:cNvPr>
                <p:cNvGrpSpPr/>
                <p:nvPr/>
              </p:nvGrpSpPr>
              <p:grpSpPr>
                <a:xfrm>
                  <a:off x="177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71" name="직선 연결선 370">
                    <a:extLst>
                      <a:ext uri="{FF2B5EF4-FFF2-40B4-BE49-F238E27FC236}">
                        <a16:creationId xmlns:a16="http://schemas.microsoft.com/office/drawing/2014/main" id="{AC8E2469-4D82-DF9A-58FD-77482FE0D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297C9BCB-6845-F00E-A8BA-428EC9F98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직선 연결선 372">
                    <a:extLst>
                      <a:ext uri="{FF2B5EF4-FFF2-40B4-BE49-F238E27FC236}">
                        <a16:creationId xmlns:a16="http://schemas.microsoft.com/office/drawing/2014/main" id="{67BE5997-A7C1-6D7D-140E-C988BC59C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직선 연결선 373">
                    <a:extLst>
                      <a:ext uri="{FF2B5EF4-FFF2-40B4-BE49-F238E27FC236}">
                        <a16:creationId xmlns:a16="http://schemas.microsoft.com/office/drawing/2014/main" id="{B77739FD-6EC6-E643-6DF8-A025C98C0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직선 연결선 374">
                    <a:extLst>
                      <a:ext uri="{FF2B5EF4-FFF2-40B4-BE49-F238E27FC236}">
                        <a16:creationId xmlns:a16="http://schemas.microsoft.com/office/drawing/2014/main" id="{5D208BDD-6AEE-B69C-3A83-ED695C831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직선 연결선 375">
                    <a:extLst>
                      <a:ext uri="{FF2B5EF4-FFF2-40B4-BE49-F238E27FC236}">
                        <a16:creationId xmlns:a16="http://schemas.microsoft.com/office/drawing/2014/main" id="{29B959FD-DC13-758F-0E26-9E6ED7DD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직선 연결선 376">
                    <a:extLst>
                      <a:ext uri="{FF2B5EF4-FFF2-40B4-BE49-F238E27FC236}">
                        <a16:creationId xmlns:a16="http://schemas.microsoft.com/office/drawing/2014/main" id="{B1B8B2F5-730D-4F45-9B50-3CA9A1B4E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171B351-3B78-8F37-40E3-6EA3AD885A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866BC23-52F0-1DDC-43B7-E3A401A6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0" name="그룹 309">
                  <a:extLst>
                    <a:ext uri="{FF2B5EF4-FFF2-40B4-BE49-F238E27FC236}">
                      <a16:creationId xmlns:a16="http://schemas.microsoft.com/office/drawing/2014/main" id="{66FCC7AA-BF2D-27F5-37BB-99A798F91B6B}"/>
                    </a:ext>
                  </a:extLst>
                </p:cNvPr>
                <p:cNvGrpSpPr/>
                <p:nvPr/>
              </p:nvGrpSpPr>
              <p:grpSpPr>
                <a:xfrm>
                  <a:off x="321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1D5FD11D-F04E-8669-51AB-CC767AFA7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4A5E455-E865-B4CE-EEA6-C71C1CDCD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CE8B2F72-E4AA-46D9-FC2F-C17DF1C09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직선 연결선 364">
                    <a:extLst>
                      <a:ext uri="{FF2B5EF4-FFF2-40B4-BE49-F238E27FC236}">
                        <a16:creationId xmlns:a16="http://schemas.microsoft.com/office/drawing/2014/main" id="{5632BB42-9AB1-1939-A284-52E674BC2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직선 연결선 365">
                    <a:extLst>
                      <a:ext uri="{FF2B5EF4-FFF2-40B4-BE49-F238E27FC236}">
                        <a16:creationId xmlns:a16="http://schemas.microsoft.com/office/drawing/2014/main" id="{52F617F8-D816-2E08-BB2B-F34B31195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직선 연결선 366">
                    <a:extLst>
                      <a:ext uri="{FF2B5EF4-FFF2-40B4-BE49-F238E27FC236}">
                        <a16:creationId xmlns:a16="http://schemas.microsoft.com/office/drawing/2014/main" id="{5ABD32FF-AE0A-BFC4-2A54-3E68B6845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직선 연결선 367">
                    <a:extLst>
                      <a:ext uri="{FF2B5EF4-FFF2-40B4-BE49-F238E27FC236}">
                        <a16:creationId xmlns:a16="http://schemas.microsoft.com/office/drawing/2014/main" id="{A420F736-84CA-D10D-359E-3652E6B20B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직선 연결선 368">
                    <a:extLst>
                      <a:ext uri="{FF2B5EF4-FFF2-40B4-BE49-F238E27FC236}">
                        <a16:creationId xmlns:a16="http://schemas.microsoft.com/office/drawing/2014/main" id="{F0C0B999-3D85-66EA-53A2-31C9DBAEC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직선 연결선 369">
                    <a:extLst>
                      <a:ext uri="{FF2B5EF4-FFF2-40B4-BE49-F238E27FC236}">
                        <a16:creationId xmlns:a16="http://schemas.microsoft.com/office/drawing/2014/main" id="{BC87665D-DBDE-CC2A-4272-697FC6D936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그룹 310">
                  <a:extLst>
                    <a:ext uri="{FF2B5EF4-FFF2-40B4-BE49-F238E27FC236}">
                      <a16:creationId xmlns:a16="http://schemas.microsoft.com/office/drawing/2014/main" id="{97D935B7-07BA-50E2-4F53-D093EBBABD30}"/>
                    </a:ext>
                  </a:extLst>
                </p:cNvPr>
                <p:cNvGrpSpPr/>
                <p:nvPr/>
              </p:nvGrpSpPr>
              <p:grpSpPr>
                <a:xfrm>
                  <a:off x="4656087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169C74E-9920-988E-C0D8-BF8594B00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직선 연결선 353">
                    <a:extLst>
                      <a:ext uri="{FF2B5EF4-FFF2-40B4-BE49-F238E27FC236}">
                        <a16:creationId xmlns:a16="http://schemas.microsoft.com/office/drawing/2014/main" id="{4DFF4332-889B-829A-2D32-CABF871F1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직선 연결선 354">
                    <a:extLst>
                      <a:ext uri="{FF2B5EF4-FFF2-40B4-BE49-F238E27FC236}">
                        <a16:creationId xmlns:a16="http://schemas.microsoft.com/office/drawing/2014/main" id="{DFE3E516-9701-003D-C2E3-4C7A49CE96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직선 연결선 355">
                    <a:extLst>
                      <a:ext uri="{FF2B5EF4-FFF2-40B4-BE49-F238E27FC236}">
                        <a16:creationId xmlns:a16="http://schemas.microsoft.com/office/drawing/2014/main" id="{811F3AF7-34F2-CDC6-94B2-40510A865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직선 연결선 356">
                    <a:extLst>
                      <a:ext uri="{FF2B5EF4-FFF2-40B4-BE49-F238E27FC236}">
                        <a16:creationId xmlns:a16="http://schemas.microsoft.com/office/drawing/2014/main" id="{FAC30EDA-263B-D60E-D498-D0BAD4575B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직선 연결선 357">
                    <a:extLst>
                      <a:ext uri="{FF2B5EF4-FFF2-40B4-BE49-F238E27FC236}">
                        <a16:creationId xmlns:a16="http://schemas.microsoft.com/office/drawing/2014/main" id="{AC1F30F9-0E0D-46F7-1F87-8E9B1C7E8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직선 연결선 358">
                    <a:extLst>
                      <a:ext uri="{FF2B5EF4-FFF2-40B4-BE49-F238E27FC236}">
                        <a16:creationId xmlns:a16="http://schemas.microsoft.com/office/drawing/2014/main" id="{DF303D4C-F8A2-852F-9EAF-9B51917B4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직선 연결선 359">
                    <a:extLst>
                      <a:ext uri="{FF2B5EF4-FFF2-40B4-BE49-F238E27FC236}">
                        <a16:creationId xmlns:a16="http://schemas.microsoft.com/office/drawing/2014/main" id="{D43BBB3E-C632-A143-5574-94AC949B58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3E28BA33-7657-2496-1946-2D9C28834E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884F2C53-CC6B-C082-64AB-4D7B336CCA51}"/>
                    </a:ext>
                  </a:extLst>
                </p:cNvPr>
                <p:cNvGrpSpPr/>
                <p:nvPr/>
              </p:nvGrpSpPr>
              <p:grpSpPr>
                <a:xfrm>
                  <a:off x="6096088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44" name="직선 연결선 343">
                    <a:extLst>
                      <a:ext uri="{FF2B5EF4-FFF2-40B4-BE49-F238E27FC236}">
                        <a16:creationId xmlns:a16="http://schemas.microsoft.com/office/drawing/2014/main" id="{E3DB293F-3E09-C524-9D83-EF3453380C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직선 연결선 344">
                    <a:extLst>
                      <a:ext uri="{FF2B5EF4-FFF2-40B4-BE49-F238E27FC236}">
                        <a16:creationId xmlns:a16="http://schemas.microsoft.com/office/drawing/2014/main" id="{CC849270-5BED-C252-CCD6-30C7082F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직선 연결선 345">
                    <a:extLst>
                      <a:ext uri="{FF2B5EF4-FFF2-40B4-BE49-F238E27FC236}">
                        <a16:creationId xmlns:a16="http://schemas.microsoft.com/office/drawing/2014/main" id="{2F0FD513-9B6D-4F7D-B53F-2061E2455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직선 연결선 346">
                    <a:extLst>
                      <a:ext uri="{FF2B5EF4-FFF2-40B4-BE49-F238E27FC236}">
                        <a16:creationId xmlns:a16="http://schemas.microsoft.com/office/drawing/2014/main" id="{0D921A03-D9F2-B9C5-16B5-F7F8ACB09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CDC0A6C0-8F55-1B10-6BDC-18B2D3C59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66C3FAE3-C88A-F5FB-EF7D-E794041B7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8A442918-00F1-1E3F-AE01-0B8BBC5F81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2FA0A78A-96CA-C187-883B-9132541FF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878E3FA9-7355-F6F3-A1AD-9DD9B7507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ECBD4851-83F8-7A77-4F5C-7E11805D313F}"/>
                    </a:ext>
                  </a:extLst>
                </p:cNvPr>
                <p:cNvGrpSpPr/>
                <p:nvPr/>
              </p:nvGrpSpPr>
              <p:grpSpPr>
                <a:xfrm>
                  <a:off x="753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7A1AE8C7-4D53-16EA-D8D1-81A51C7B20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8F45824A-4017-E096-8A54-A46F205FF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직선 연결선 334">
                    <a:extLst>
                      <a:ext uri="{FF2B5EF4-FFF2-40B4-BE49-F238E27FC236}">
                        <a16:creationId xmlns:a16="http://schemas.microsoft.com/office/drawing/2014/main" id="{5FECAB90-FB22-9BF7-DA78-A7F958026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직선 연결선 335">
                    <a:extLst>
                      <a:ext uri="{FF2B5EF4-FFF2-40B4-BE49-F238E27FC236}">
                        <a16:creationId xmlns:a16="http://schemas.microsoft.com/office/drawing/2014/main" id="{CF02C732-F993-7A7F-02F2-40BDFB91B1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직선 연결선 336">
                    <a:extLst>
                      <a:ext uri="{FF2B5EF4-FFF2-40B4-BE49-F238E27FC236}">
                        <a16:creationId xmlns:a16="http://schemas.microsoft.com/office/drawing/2014/main" id="{8815378C-C2D6-C291-D80F-95C8E6C9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직선 연결선 338">
                    <a:extLst>
                      <a:ext uri="{FF2B5EF4-FFF2-40B4-BE49-F238E27FC236}">
                        <a16:creationId xmlns:a16="http://schemas.microsoft.com/office/drawing/2014/main" id="{1E6461E3-A455-EEF8-32BB-D6ACBF4199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직선 연결선 340">
                    <a:extLst>
                      <a:ext uri="{FF2B5EF4-FFF2-40B4-BE49-F238E27FC236}">
                        <a16:creationId xmlns:a16="http://schemas.microsoft.com/office/drawing/2014/main" id="{D3089EBF-7A0A-376E-7476-77950ADF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직선 연결선 341">
                    <a:extLst>
                      <a:ext uri="{FF2B5EF4-FFF2-40B4-BE49-F238E27FC236}">
                        <a16:creationId xmlns:a16="http://schemas.microsoft.com/office/drawing/2014/main" id="{F17148AF-2940-4197-4E12-B32D4AFDE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직선 연결선 342">
                    <a:extLst>
                      <a:ext uri="{FF2B5EF4-FFF2-40B4-BE49-F238E27FC236}">
                        <a16:creationId xmlns:a16="http://schemas.microsoft.com/office/drawing/2014/main" id="{10C0B5BE-3A22-B19F-4077-928F57771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7" name="직선 연결선 316">
                  <a:extLst>
                    <a:ext uri="{FF2B5EF4-FFF2-40B4-BE49-F238E27FC236}">
                      <a16:creationId xmlns:a16="http://schemas.microsoft.com/office/drawing/2014/main" id="{7D25AB7F-AB33-DE7E-F749-93146130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2086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직선 연결선 317">
                  <a:extLst>
                    <a:ext uri="{FF2B5EF4-FFF2-40B4-BE49-F238E27FC236}">
                      <a16:creationId xmlns:a16="http://schemas.microsoft.com/office/drawing/2014/main" id="{36C9669E-B4A1-13C9-5F2D-85358F518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2087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47FD13DD-24DF-280C-15A3-70F7CA0D5E49}"/>
                    </a:ext>
                  </a:extLst>
                </p:cNvPr>
                <p:cNvGrpSpPr/>
                <p:nvPr/>
              </p:nvGrpSpPr>
              <p:grpSpPr>
                <a:xfrm>
                  <a:off x="8976086" y="5272617"/>
                  <a:ext cx="1152000" cy="1412002"/>
                  <a:chOff x="1914025" y="1061414"/>
                  <a:chExt cx="576000" cy="2091600"/>
                </a:xfrm>
              </p:grpSpPr>
              <p:cxnSp>
                <p:nvCxnSpPr>
                  <p:cNvPr id="324" name="직선 연결선 323">
                    <a:extLst>
                      <a:ext uri="{FF2B5EF4-FFF2-40B4-BE49-F238E27FC236}">
                        <a16:creationId xmlns:a16="http://schemas.microsoft.com/office/drawing/2014/main" id="{A6180425-DC57-1D2C-63E3-A6F82C487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>
                    <a:extLst>
                      <a:ext uri="{FF2B5EF4-FFF2-40B4-BE49-F238E27FC236}">
                        <a16:creationId xmlns:a16="http://schemas.microsoft.com/office/drawing/2014/main" id="{88C1F88C-BD83-61FE-234A-89D7FE86B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직선 연결선 325">
                    <a:extLst>
                      <a:ext uri="{FF2B5EF4-FFF2-40B4-BE49-F238E27FC236}">
                        <a16:creationId xmlns:a16="http://schemas.microsoft.com/office/drawing/2014/main" id="{2F4F8791-D19D-4E27-9DD8-1A40CE3D7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직선 연결선 326">
                    <a:extLst>
                      <a:ext uri="{FF2B5EF4-FFF2-40B4-BE49-F238E27FC236}">
                        <a16:creationId xmlns:a16="http://schemas.microsoft.com/office/drawing/2014/main" id="{B4914F98-1BC2-5339-9594-F4145FEE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3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직선 연결선 327">
                    <a:extLst>
                      <a:ext uri="{FF2B5EF4-FFF2-40B4-BE49-F238E27FC236}">
                        <a16:creationId xmlns:a16="http://schemas.microsoft.com/office/drawing/2014/main" id="{83C571FE-48BD-08D3-D7E7-427FC7C4E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02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직선 연결선 328">
                    <a:extLst>
                      <a:ext uri="{FF2B5EF4-FFF2-40B4-BE49-F238E27FC236}">
                        <a16:creationId xmlns:a16="http://schemas.microsoft.com/office/drawing/2014/main" id="{2B6481D9-7187-F69C-2674-439ADABE5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74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직선 연결선 329">
                    <a:extLst>
                      <a:ext uri="{FF2B5EF4-FFF2-40B4-BE49-F238E27FC236}">
                        <a16:creationId xmlns:a16="http://schemas.microsoft.com/office/drawing/2014/main" id="{EFF9C27A-336C-8D46-EAA4-97309FF1D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46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직선 연결선 330">
                    <a:extLst>
                      <a:ext uri="{FF2B5EF4-FFF2-40B4-BE49-F238E27FC236}">
                        <a16:creationId xmlns:a16="http://schemas.microsoft.com/office/drawing/2014/main" id="{1412AD35-8F12-96C0-8444-1C5652056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8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DD78FFD8-D8FD-0AD4-FBEC-89A544F3E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0025" y="1061414"/>
                    <a:ext cx="0" cy="2091600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직선 연결선 319">
                  <a:extLst>
                    <a:ext uri="{FF2B5EF4-FFF2-40B4-BE49-F238E27FC236}">
                      <a16:creationId xmlns:a16="http://schemas.microsoft.com/office/drawing/2014/main" id="{8E2F9D1F-16EC-A441-4002-051874CAE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712" y="5272617"/>
                  <a:ext cx="0" cy="141200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2" name="그룹 1151">
                <a:extLst>
                  <a:ext uri="{FF2B5EF4-FFF2-40B4-BE49-F238E27FC236}">
                    <a16:creationId xmlns:a16="http://schemas.microsoft.com/office/drawing/2014/main" id="{7C0422AE-1B5A-7075-1C2C-F878AB624D7D}"/>
                  </a:ext>
                </a:extLst>
              </p:cNvPr>
              <p:cNvGrpSpPr/>
              <p:nvPr/>
            </p:nvGrpSpPr>
            <p:grpSpPr>
              <a:xfrm>
                <a:off x="601341" y="955720"/>
                <a:ext cx="11308151" cy="202769"/>
                <a:chOff x="601341" y="1109479"/>
                <a:chExt cx="11308151" cy="202769"/>
              </a:xfrm>
            </p:grpSpPr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1ADDF66D-6972-07A2-BBD5-A2996CD410A2}"/>
                    </a:ext>
                  </a:extLst>
                </p:cNvPr>
                <p:cNvSpPr txBox="1"/>
                <p:nvPr/>
              </p:nvSpPr>
              <p:spPr>
                <a:xfrm>
                  <a:off x="601341" y="1140393"/>
                  <a:ext cx="318480" cy="123111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frame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D7D8CE66-B5C8-FB46-D491-F72800B7B9AF}"/>
                    </a:ext>
                  </a:extLst>
                </p:cNvPr>
                <p:cNvSpPr txBox="1"/>
                <p:nvPr/>
              </p:nvSpPr>
              <p:spPr>
                <a:xfrm>
                  <a:off x="242335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10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AAD1BBA0-0CE5-8730-B982-EC5D5764866A}"/>
                    </a:ext>
                  </a:extLst>
                </p:cNvPr>
                <p:cNvSpPr txBox="1"/>
                <p:nvPr/>
              </p:nvSpPr>
              <p:spPr>
                <a:xfrm>
                  <a:off x="11774840" y="1109479"/>
                  <a:ext cx="134652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b="1" dirty="0">
                      <a:effectLst/>
                    </a:rPr>
                    <a:t>75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D2CC128-5063-DC04-7FAA-595F63330E28}"/>
                    </a:ext>
                  </a:extLst>
                </p:cNvPr>
                <p:cNvSpPr txBox="1"/>
                <p:nvPr/>
              </p:nvSpPr>
              <p:spPr>
                <a:xfrm>
                  <a:off x="386335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20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C7391DB-AF53-BA0C-A078-422DCF856C3E}"/>
                    </a:ext>
                  </a:extLst>
                </p:cNvPr>
                <p:cNvSpPr txBox="1"/>
                <p:nvPr/>
              </p:nvSpPr>
              <p:spPr>
                <a:xfrm>
                  <a:off x="529842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30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33AB278-2456-86FE-0877-A0551FD2DD3E}"/>
                    </a:ext>
                  </a:extLst>
                </p:cNvPr>
                <p:cNvSpPr txBox="1"/>
                <p:nvPr/>
              </p:nvSpPr>
              <p:spPr>
                <a:xfrm>
                  <a:off x="6745815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40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8E7390F-7CA7-2997-2731-A76C761B1065}"/>
                    </a:ext>
                  </a:extLst>
                </p:cNvPr>
                <p:cNvSpPr txBox="1"/>
                <p:nvPr/>
              </p:nvSpPr>
              <p:spPr>
                <a:xfrm>
                  <a:off x="8185814" y="1152368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50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8E71C7E-45F3-BC47-49D0-3C26CC641AD0}"/>
                    </a:ext>
                  </a:extLst>
                </p:cNvPr>
                <p:cNvSpPr txBox="1"/>
                <p:nvPr/>
              </p:nvSpPr>
              <p:spPr>
                <a:xfrm>
                  <a:off x="9617071" y="1109479"/>
                  <a:ext cx="12824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900" dirty="0">
                      <a:effectLst/>
                    </a:rPr>
                    <a:t>60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15EA0BE-565B-1BE6-62EE-E1449D9C636C}"/>
                    </a:ext>
                  </a:extLst>
                </p:cNvPr>
                <p:cNvSpPr txBox="1"/>
                <p:nvPr/>
              </p:nvSpPr>
              <p:spPr>
                <a:xfrm>
                  <a:off x="11065673" y="1152367"/>
                  <a:ext cx="115417" cy="14360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70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3445BC5B-3D08-3F77-85A8-0C3290C6688B}"/>
                    </a:ext>
                  </a:extLst>
                </p:cNvPr>
                <p:cNvSpPr txBox="1"/>
                <p:nvPr/>
              </p:nvSpPr>
              <p:spPr>
                <a:xfrm>
                  <a:off x="1006503" y="1121171"/>
                  <a:ext cx="64120" cy="16155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0</a:t>
                  </a:r>
                </a:p>
              </p:txBody>
            </p:sp>
            <p:sp>
              <p:nvSpPr>
                <p:cNvPr id="1146" name="TextBox 1145">
                  <a:extLst>
                    <a:ext uri="{FF2B5EF4-FFF2-40B4-BE49-F238E27FC236}">
                      <a16:creationId xmlns:a16="http://schemas.microsoft.com/office/drawing/2014/main" id="{0F765F3E-E7C4-9BB6-D861-9DE7BD33DA25}"/>
                    </a:ext>
                  </a:extLst>
                </p:cNvPr>
                <p:cNvSpPr txBox="1"/>
                <p:nvPr/>
              </p:nvSpPr>
              <p:spPr>
                <a:xfrm>
                  <a:off x="7472985" y="1204526"/>
                  <a:ext cx="99386" cy="10772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solidFill>
                        <a:schemeClr val="bg1"/>
                      </a:solidFill>
                      <a:effectLst>
                        <a:glow rad="127000">
                          <a:schemeClr val="tx1"/>
                        </a:glow>
                      </a:effectLst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ctr"/>
                  <a:r>
                    <a:rPr lang="en-US" altLang="ko-KR" sz="7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</a:rPr>
                    <a:t>45</a:t>
                  </a:r>
                </a:p>
              </p:txBody>
            </p:sp>
          </p:grpSp>
          <p:grpSp>
            <p:nvGrpSpPr>
              <p:cNvPr id="1162" name="그룹 1161">
                <a:extLst>
                  <a:ext uri="{FF2B5EF4-FFF2-40B4-BE49-F238E27FC236}">
                    <a16:creationId xmlns:a16="http://schemas.microsoft.com/office/drawing/2014/main" id="{8C9EFCAA-47BF-FF27-B8C2-EF4D70730E36}"/>
                  </a:ext>
                </a:extLst>
              </p:cNvPr>
              <p:cNvGrpSpPr/>
              <p:nvPr/>
            </p:nvGrpSpPr>
            <p:grpSpPr>
              <a:xfrm>
                <a:off x="211243" y="2024430"/>
                <a:ext cx="11630552" cy="485171"/>
                <a:chOff x="211243" y="2178189"/>
                <a:chExt cx="11630552" cy="485171"/>
              </a:xfrm>
            </p:grpSpPr>
            <p:sp>
              <p:nvSpPr>
                <p:cNvPr id="286" name="직사각형 310">
                  <a:extLst>
                    <a:ext uri="{FF2B5EF4-FFF2-40B4-BE49-F238E27FC236}">
                      <a16:creationId xmlns:a16="http://schemas.microsoft.com/office/drawing/2014/main" id="{04E30BFA-FA38-CB89-CB72-C3A1EFEA3F76}"/>
                    </a:ext>
                  </a:extLst>
                </p:cNvPr>
                <p:cNvSpPr/>
                <p:nvPr/>
              </p:nvSpPr>
              <p:spPr>
                <a:xfrm>
                  <a:off x="5361795" y="2185572"/>
                  <a:ext cx="216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용 낙하 후 충격파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7" name="직사각형 310">
                  <a:extLst>
                    <a:ext uri="{FF2B5EF4-FFF2-40B4-BE49-F238E27FC236}">
                      <a16:creationId xmlns:a16="http://schemas.microsoft.com/office/drawing/2014/main" id="{A3A69C7E-4C05-293D-2A71-412C18944CED}"/>
                    </a:ext>
                  </a:extLst>
                </p:cNvPr>
                <p:cNvSpPr/>
                <p:nvPr/>
              </p:nvSpPr>
              <p:spPr>
                <a:xfrm>
                  <a:off x="7521795" y="2185572"/>
                  <a:ext cx="4320000" cy="218361"/>
                </a:xfrm>
                <a:prstGeom prst="homePlat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3]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잔여 이펙트 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지면 균열</a:t>
                  </a:r>
                  <a:r>
                    <a: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32981935-9CBB-E1E3-0313-D6690E1FECD4}"/>
                    </a:ext>
                  </a:extLst>
                </p:cNvPr>
                <p:cNvGrpSpPr/>
                <p:nvPr/>
              </p:nvGrpSpPr>
              <p:grpSpPr>
                <a:xfrm>
                  <a:off x="1042166" y="2185616"/>
                  <a:ext cx="4319629" cy="470316"/>
                  <a:chOff x="1042166" y="2185572"/>
                  <a:chExt cx="4319629" cy="470316"/>
                </a:xfrm>
              </p:grpSpPr>
              <p:sp>
                <p:nvSpPr>
                  <p:cNvPr id="285" name="직사각형 310">
                    <a:extLst>
                      <a:ext uri="{FF2B5EF4-FFF2-40B4-BE49-F238E27FC236}">
                        <a16:creationId xmlns:a16="http://schemas.microsoft.com/office/drawing/2014/main" id="{28B113D4-8605-DC6D-5606-C1662FA52968}"/>
                      </a:ext>
                    </a:extLst>
                  </p:cNvPr>
                  <p:cNvSpPr/>
                  <p:nvPr/>
                </p:nvSpPr>
                <p:spPr>
                  <a:xfrm>
                    <a:off x="1042166" y="2185572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트레일 이펙트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20" name="직사각형 310">
                    <a:extLst>
                      <a:ext uri="{FF2B5EF4-FFF2-40B4-BE49-F238E27FC236}">
                        <a16:creationId xmlns:a16="http://schemas.microsoft.com/office/drawing/2014/main" id="{ED2BD857-F21F-C9ED-2AD2-F173B52A0126}"/>
                      </a:ext>
                    </a:extLst>
                  </p:cNvPr>
                  <p:cNvSpPr/>
                  <p:nvPr/>
                </p:nvSpPr>
                <p:spPr>
                  <a:xfrm>
                    <a:off x="1042166" y="2437527"/>
                    <a:ext cx="4319629" cy="218361"/>
                  </a:xfrm>
                  <a:prstGeom prst="homePlat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9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 </a:t>
                    </a: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클래스 마크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grpSp>
              <p:nvGrpSpPr>
                <p:cNvPr id="1156" name="그룹 1155">
                  <a:extLst>
                    <a:ext uri="{FF2B5EF4-FFF2-40B4-BE49-F238E27FC236}">
                      <a16:creationId xmlns:a16="http://schemas.microsoft.com/office/drawing/2014/main" id="{DC79A17A-5454-2CC2-0611-A9EFFCBF574D}"/>
                    </a:ext>
                  </a:extLst>
                </p:cNvPr>
                <p:cNvGrpSpPr/>
                <p:nvPr/>
              </p:nvGrpSpPr>
              <p:grpSpPr>
                <a:xfrm>
                  <a:off x="211243" y="2178189"/>
                  <a:ext cx="807731" cy="485171"/>
                  <a:chOff x="211243" y="2178189"/>
                  <a:chExt cx="807731" cy="485171"/>
                </a:xfrm>
              </p:grpSpPr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A778B1E1-EDF7-5418-3C2D-C26241B3C688}"/>
                      </a:ext>
                    </a:extLst>
                  </p:cNvPr>
                  <p:cNvSpPr/>
                  <p:nvPr/>
                </p:nvSpPr>
                <p:spPr>
                  <a:xfrm>
                    <a:off x="211614" y="2178189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944424B9-6B68-0722-007E-63EFA137EC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43" y="2351527"/>
                    <a:ext cx="39009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이펙트</a:t>
                    </a:r>
                    <a:endParaRPr lang="en-US" altLang="ko-KR" sz="900" b="1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160" name="그룹 1159">
                <a:extLst>
                  <a:ext uri="{FF2B5EF4-FFF2-40B4-BE49-F238E27FC236}">
                    <a16:creationId xmlns:a16="http://schemas.microsoft.com/office/drawing/2014/main" id="{D9D42B37-98D8-8D0A-2F19-0698797449BB}"/>
                  </a:ext>
                </a:extLst>
              </p:cNvPr>
              <p:cNvGrpSpPr/>
              <p:nvPr/>
            </p:nvGrpSpPr>
            <p:grpSpPr>
              <a:xfrm>
                <a:off x="211614" y="1527901"/>
                <a:ext cx="8749434" cy="485171"/>
                <a:chOff x="211614" y="1681660"/>
                <a:chExt cx="8749434" cy="485171"/>
              </a:xfrm>
            </p:grpSpPr>
            <p:sp>
              <p:nvSpPr>
                <p:cNvPr id="282" name="직사각형 310">
                  <a:extLst>
                    <a:ext uri="{FF2B5EF4-FFF2-40B4-BE49-F238E27FC236}">
                      <a16:creationId xmlns:a16="http://schemas.microsoft.com/office/drawing/2014/main" id="{A0884A9C-5C4E-F488-C580-6D87281324AC}"/>
                    </a:ext>
                  </a:extLst>
                </p:cNvPr>
                <p:cNvSpPr/>
                <p:nvPr/>
              </p:nvSpPr>
              <p:spPr>
                <a:xfrm>
                  <a:off x="1042166" y="1682840"/>
                  <a:ext cx="4319629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돌리기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3" name="직사각형 310">
                  <a:extLst>
                    <a:ext uri="{FF2B5EF4-FFF2-40B4-BE49-F238E27FC236}">
                      <a16:creationId xmlns:a16="http://schemas.microsoft.com/office/drawing/2014/main" id="{885D384D-A426-53AA-4A9E-3AEFBE36E21E}"/>
                    </a:ext>
                  </a:extLst>
                </p:cNvPr>
                <p:cNvSpPr/>
                <p:nvPr/>
              </p:nvSpPr>
              <p:spPr>
                <a:xfrm>
                  <a:off x="5361795" y="1682840"/>
                  <a:ext cx="2160000" cy="216000"/>
                </a:xfrm>
                <a:prstGeom prst="homePlate">
                  <a:avLst/>
                </a:prstGeom>
                <a:solidFill>
                  <a:srgbClr val="FAFCBC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 내려 찍기</a:t>
                  </a:r>
                  <a:endParaRPr lang="ko-KR" altLang="en-US" sz="900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4" name="직사각형 310">
                  <a:extLst>
                    <a:ext uri="{FF2B5EF4-FFF2-40B4-BE49-F238E27FC236}">
                      <a16:creationId xmlns:a16="http://schemas.microsoft.com/office/drawing/2014/main" id="{567DABBB-8D90-D2AE-9B0E-FBE10F1FE5FE}"/>
                    </a:ext>
                  </a:extLst>
                </p:cNvPr>
                <p:cNvSpPr/>
                <p:nvPr/>
              </p:nvSpPr>
              <p:spPr>
                <a:xfrm>
                  <a:off x="7521795" y="1718840"/>
                  <a:ext cx="1439253" cy="144000"/>
                </a:xfrm>
                <a:prstGeom prst="rect">
                  <a:avLst/>
                </a:prstGeom>
                <a:solidFill>
                  <a:srgbClr val="FAFCBC"/>
                </a:solidFill>
                <a:ln w="12700">
                  <a:solidFill>
                    <a:srgbClr val="FAFCBC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전투 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IDLE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로 전환</a:t>
                  </a:r>
                </a:p>
              </p:txBody>
            </p:sp>
            <p:sp>
              <p:nvSpPr>
                <p:cNvPr id="289" name="직사각형 310">
                  <a:extLst>
                    <a:ext uri="{FF2B5EF4-FFF2-40B4-BE49-F238E27FC236}">
                      <a16:creationId xmlns:a16="http://schemas.microsoft.com/office/drawing/2014/main" id="{DD2C4940-1751-850B-687B-04AD46126A82}"/>
                    </a:ext>
                  </a:extLst>
                </p:cNvPr>
                <p:cNvSpPr/>
                <p:nvPr/>
              </p:nvSpPr>
              <p:spPr>
                <a:xfrm>
                  <a:off x="1042166" y="1957902"/>
                  <a:ext cx="2160752" cy="16979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스킬 시전 캔슬</a:t>
                  </a:r>
                  <a:endParaRPr lang="en-US" altLang="ko-KR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91" name="직사각형 310">
                  <a:extLst>
                    <a:ext uri="{FF2B5EF4-FFF2-40B4-BE49-F238E27FC236}">
                      <a16:creationId xmlns:a16="http://schemas.microsoft.com/office/drawing/2014/main" id="{F39EF3B8-0D9D-C8E1-C4B0-32951688DD65}"/>
                    </a:ext>
                  </a:extLst>
                </p:cNvPr>
                <p:cNvSpPr/>
                <p:nvPr/>
              </p:nvSpPr>
              <p:spPr>
                <a:xfrm>
                  <a:off x="7521795" y="1958813"/>
                  <a:ext cx="1439252" cy="167971"/>
                </a:xfrm>
                <a:prstGeom prst="rect">
                  <a:avLst/>
                </a:prstGeom>
                <a:solidFill>
                  <a:srgbClr val="D8C5B2"/>
                </a:solidFill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pPr>
                    <a:spcAft>
                      <a:spcPts val="200"/>
                    </a:spcAft>
                  </a:pP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</a:t>
                  </a:r>
                </a:p>
              </p:txBody>
            </p:sp>
            <p:grpSp>
              <p:nvGrpSpPr>
                <p:cNvPr id="1155" name="그룹 1154">
                  <a:extLst>
                    <a:ext uri="{FF2B5EF4-FFF2-40B4-BE49-F238E27FC236}">
                      <a16:creationId xmlns:a16="http://schemas.microsoft.com/office/drawing/2014/main" id="{7CBED255-6C36-65AB-E9F0-DEE0755F6A8A}"/>
                    </a:ext>
                  </a:extLst>
                </p:cNvPr>
                <p:cNvGrpSpPr/>
                <p:nvPr/>
              </p:nvGrpSpPr>
              <p:grpSpPr>
                <a:xfrm>
                  <a:off x="211614" y="1681660"/>
                  <a:ext cx="807360" cy="485171"/>
                  <a:chOff x="211614" y="1681660"/>
                  <a:chExt cx="807360" cy="485171"/>
                </a:xfrm>
              </p:grpSpPr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6FDDD70-AC6A-F3B1-EA44-5B46D857383B}"/>
                      </a:ext>
                    </a:extLst>
                  </p:cNvPr>
                  <p:cNvSpPr/>
                  <p:nvPr/>
                </p:nvSpPr>
                <p:spPr>
                  <a:xfrm>
                    <a:off x="211614" y="1681660"/>
                    <a:ext cx="807360" cy="485171"/>
                  </a:xfrm>
                  <a:custGeom>
                    <a:avLst/>
                    <a:gdLst>
                      <a:gd name="connsiteX0" fmla="*/ 44401 w 807360"/>
                      <a:gd name="connsiteY0" fmla="*/ 0 h 554206"/>
                      <a:gd name="connsiteX1" fmla="*/ 762959 w 807360"/>
                      <a:gd name="connsiteY1" fmla="*/ 0 h 554206"/>
                      <a:gd name="connsiteX2" fmla="*/ 807360 w 807360"/>
                      <a:gd name="connsiteY2" fmla="*/ 44401 h 554206"/>
                      <a:gd name="connsiteX3" fmla="*/ 807360 w 807360"/>
                      <a:gd name="connsiteY3" fmla="*/ 189414 h 554206"/>
                      <a:gd name="connsiteX4" fmla="*/ 807360 w 807360"/>
                      <a:gd name="connsiteY4" fmla="*/ 221999 h 554206"/>
                      <a:gd name="connsiteX5" fmla="*/ 807360 w 807360"/>
                      <a:gd name="connsiteY5" fmla="*/ 332207 h 554206"/>
                      <a:gd name="connsiteX6" fmla="*/ 807360 w 807360"/>
                      <a:gd name="connsiteY6" fmla="*/ 367012 h 554206"/>
                      <a:gd name="connsiteX7" fmla="*/ 807360 w 807360"/>
                      <a:gd name="connsiteY7" fmla="*/ 509805 h 554206"/>
                      <a:gd name="connsiteX8" fmla="*/ 762959 w 807360"/>
                      <a:gd name="connsiteY8" fmla="*/ 554206 h 554206"/>
                      <a:gd name="connsiteX9" fmla="*/ 44401 w 807360"/>
                      <a:gd name="connsiteY9" fmla="*/ 554206 h 554206"/>
                      <a:gd name="connsiteX10" fmla="*/ 0 w 807360"/>
                      <a:gd name="connsiteY10" fmla="*/ 509805 h 554206"/>
                      <a:gd name="connsiteX11" fmla="*/ 0 w 807360"/>
                      <a:gd name="connsiteY11" fmla="*/ 332207 h 554206"/>
                      <a:gd name="connsiteX12" fmla="*/ 0 w 807360"/>
                      <a:gd name="connsiteY12" fmla="*/ 332207 h 554206"/>
                      <a:gd name="connsiteX13" fmla="*/ 0 w 807360"/>
                      <a:gd name="connsiteY13" fmla="*/ 221999 h 554206"/>
                      <a:gd name="connsiteX14" fmla="*/ 0 w 807360"/>
                      <a:gd name="connsiteY14" fmla="*/ 189414 h 554206"/>
                      <a:gd name="connsiteX15" fmla="*/ 0 w 807360"/>
                      <a:gd name="connsiteY15" fmla="*/ 44401 h 554206"/>
                      <a:gd name="connsiteX16" fmla="*/ 44401 w 807360"/>
                      <a:gd name="connsiteY16" fmla="*/ 0 h 554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07360" h="554206">
                        <a:moveTo>
                          <a:pt x="44401" y="0"/>
                        </a:moveTo>
                        <a:lnTo>
                          <a:pt x="762959" y="0"/>
                        </a:lnTo>
                        <a:cubicBezTo>
                          <a:pt x="787481" y="0"/>
                          <a:pt x="807360" y="19879"/>
                          <a:pt x="807360" y="44401"/>
                        </a:cubicBezTo>
                        <a:lnTo>
                          <a:pt x="807360" y="189414"/>
                        </a:lnTo>
                        <a:lnTo>
                          <a:pt x="807360" y="221999"/>
                        </a:lnTo>
                        <a:lnTo>
                          <a:pt x="807360" y="332207"/>
                        </a:lnTo>
                        <a:lnTo>
                          <a:pt x="807360" y="367012"/>
                        </a:lnTo>
                        <a:lnTo>
                          <a:pt x="807360" y="509805"/>
                        </a:lnTo>
                        <a:cubicBezTo>
                          <a:pt x="807360" y="534327"/>
                          <a:pt x="787481" y="554206"/>
                          <a:pt x="762959" y="554206"/>
                        </a:cubicBezTo>
                        <a:lnTo>
                          <a:pt x="44401" y="554206"/>
                        </a:lnTo>
                        <a:cubicBezTo>
                          <a:pt x="19879" y="554206"/>
                          <a:pt x="0" y="534327"/>
                          <a:pt x="0" y="509805"/>
                        </a:cubicBezTo>
                        <a:lnTo>
                          <a:pt x="0" y="332207"/>
                        </a:lnTo>
                        <a:lnTo>
                          <a:pt x="0" y="332207"/>
                        </a:lnTo>
                        <a:lnTo>
                          <a:pt x="0" y="221999"/>
                        </a:lnTo>
                        <a:lnTo>
                          <a:pt x="0" y="189414"/>
                        </a:lnTo>
                        <a:lnTo>
                          <a:pt x="0" y="44401"/>
                        </a:lnTo>
                        <a:cubicBezTo>
                          <a:pt x="0" y="19879"/>
                          <a:pt x="19879" y="0"/>
                          <a:pt x="44401" y="0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D09721DC-9EA2-42C8-DB56-119449449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721591"/>
                    <a:ext cx="28430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</a:t>
                    </a:r>
                    <a:endParaRPr lang="en-US" altLang="ko-KR" sz="900" b="1" dirty="0">
                      <a:solidFill>
                        <a:srgbClr val="F9FBAF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97" name="TextBox 396">
                    <a:extLst>
                      <a:ext uri="{FF2B5EF4-FFF2-40B4-BE49-F238E27FC236}">
                        <a16:creationId xmlns:a16="http://schemas.microsoft.com/office/drawing/2014/main" id="{6056C9E6-145F-B13E-3244-CBEC46F8C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1981411"/>
                    <a:ext cx="685050" cy="107722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캔슬 가능 지점</a:t>
                    </a:r>
                    <a:r>
                      <a:rPr lang="en-US" altLang="ko-KR" sz="700" dirty="0">
                        <a:solidFill>
                          <a:srgbClr val="D8C5B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</p:grpSp>
          <p:grpSp>
            <p:nvGrpSpPr>
              <p:cNvPr id="1163" name="그룹 1162">
                <a:extLst>
                  <a:ext uri="{FF2B5EF4-FFF2-40B4-BE49-F238E27FC236}">
                    <a16:creationId xmlns:a16="http://schemas.microsoft.com/office/drawing/2014/main" id="{146DC771-F6D9-5190-BBC2-5686A840B7FC}"/>
                  </a:ext>
                </a:extLst>
              </p:cNvPr>
              <p:cNvGrpSpPr/>
              <p:nvPr/>
            </p:nvGrpSpPr>
            <p:grpSpPr>
              <a:xfrm>
                <a:off x="211614" y="2524194"/>
                <a:ext cx="6727490" cy="242905"/>
                <a:chOff x="211614" y="2677953"/>
                <a:chExt cx="6727490" cy="242905"/>
              </a:xfrm>
            </p:grpSpPr>
            <p:grpSp>
              <p:nvGrpSpPr>
                <p:cNvPr id="1157" name="그룹 1156">
                  <a:extLst>
                    <a:ext uri="{FF2B5EF4-FFF2-40B4-BE49-F238E27FC236}">
                      <a16:creationId xmlns:a16="http://schemas.microsoft.com/office/drawing/2014/main" id="{7EE23885-93D1-9755-393B-8CA1304A917D}"/>
                    </a:ext>
                  </a:extLst>
                </p:cNvPr>
                <p:cNvGrpSpPr/>
                <p:nvPr/>
              </p:nvGrpSpPr>
              <p:grpSpPr>
                <a:xfrm>
                  <a:off x="211614" y="2682797"/>
                  <a:ext cx="807360" cy="233216"/>
                  <a:chOff x="211614" y="2682797"/>
                  <a:chExt cx="807360" cy="233216"/>
                </a:xfrm>
              </p:grpSpPr>
              <p:sp>
                <p:nvSpPr>
                  <p:cNvPr id="399" name="사각형: 둥근 모서리 398">
                    <a:extLst>
                      <a:ext uri="{FF2B5EF4-FFF2-40B4-BE49-F238E27FC236}">
                        <a16:creationId xmlns:a16="http://schemas.microsoft.com/office/drawing/2014/main" id="{CF9DBA82-625F-0A04-AE53-C51E5B002EAA}"/>
                      </a:ext>
                    </a:extLst>
                  </p:cNvPr>
                  <p:cNvSpPr/>
                  <p:nvPr/>
                </p:nvSpPr>
                <p:spPr>
                  <a:xfrm>
                    <a:off x="211614" y="2682797"/>
                    <a:ext cx="807360" cy="233216"/>
                  </a:xfrm>
                  <a:prstGeom prst="roundRect">
                    <a:avLst/>
                  </a:pr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D81E0F1-C0C5-96D2-7528-09327372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614" y="2730156"/>
                    <a:ext cx="527956" cy="138499"/>
                  </a:xfrm>
                  <a:prstGeom prst="rect">
                    <a:avLst/>
                  </a:prstGeom>
                  <a:noFill/>
                </p:spPr>
                <p:txBody>
                  <a:bodyPr wrap="none" lIns="72000" tIns="0" rIns="0" bIns="0" rtlCol="0" anchor="ctr" anchorCtr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FF9999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지점</a:t>
                    </a:r>
                    <a:endParaRPr lang="en-US" altLang="ko-KR" sz="900" b="1" dirty="0">
                      <a:solidFill>
                        <a:srgbClr val="FF9999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  <p:sp>
              <p:nvSpPr>
                <p:cNvPr id="449" name="폭발: 8pt 448">
                  <a:extLst>
                    <a:ext uri="{FF2B5EF4-FFF2-40B4-BE49-F238E27FC236}">
                      <a16:creationId xmlns:a16="http://schemas.microsoft.com/office/drawing/2014/main" id="{908D7AC5-10E5-A3A4-8003-245049904A89}"/>
                    </a:ext>
                  </a:extLst>
                </p:cNvPr>
                <p:cNvSpPr/>
                <p:nvPr/>
              </p:nvSpPr>
              <p:spPr>
                <a:xfrm>
                  <a:off x="6664650" y="2677953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58" name="그룹 1157">
                <a:extLst>
                  <a:ext uri="{FF2B5EF4-FFF2-40B4-BE49-F238E27FC236}">
                    <a16:creationId xmlns:a16="http://schemas.microsoft.com/office/drawing/2014/main" id="{7994EAC8-8E4C-2708-685A-69EB69CB055E}"/>
                  </a:ext>
                </a:extLst>
              </p:cNvPr>
              <p:cNvGrpSpPr/>
              <p:nvPr/>
            </p:nvGrpSpPr>
            <p:grpSpPr>
              <a:xfrm>
                <a:off x="211614" y="2780252"/>
                <a:ext cx="807360" cy="233216"/>
                <a:chOff x="211614" y="2934011"/>
                <a:chExt cx="807360" cy="233216"/>
              </a:xfrm>
            </p:grpSpPr>
            <p:sp>
              <p:nvSpPr>
                <p:cNvPr id="1143" name="사각형: 둥근 모서리 1142">
                  <a:extLst>
                    <a:ext uri="{FF2B5EF4-FFF2-40B4-BE49-F238E27FC236}">
                      <a16:creationId xmlns:a16="http://schemas.microsoft.com/office/drawing/2014/main" id="{AC347603-19C0-A409-8E39-27B4AC5EB5F5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D6DC5F3C-BA51-BA75-F667-24AAB1D40900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527956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슈퍼 </a:t>
                  </a:r>
                  <a:r>
                    <a:rPr lang="ko-KR" altLang="en-US" sz="900" b="1" dirty="0" err="1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rPr>
                    <a:t>아머</a:t>
                  </a:r>
                  <a:endParaRPr lang="en-US" altLang="ko-KR" sz="9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27B8A35-95ED-1120-982A-C541D5B6C35B}"/>
                  </a:ext>
                </a:extLst>
              </p:cNvPr>
              <p:cNvGrpSpPr/>
              <p:nvPr/>
            </p:nvGrpSpPr>
            <p:grpSpPr>
              <a:xfrm>
                <a:off x="211614" y="3032207"/>
                <a:ext cx="807360" cy="233216"/>
                <a:chOff x="211614" y="2934011"/>
                <a:chExt cx="807360" cy="233216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B3064E3A-45D9-1FC9-EE84-618BE80BE859}"/>
                    </a:ext>
                  </a:extLst>
                </p:cNvPr>
                <p:cNvSpPr/>
                <p:nvPr/>
              </p:nvSpPr>
              <p:spPr>
                <a:xfrm>
                  <a:off x="211614" y="2934011"/>
                  <a:ext cx="807360" cy="233216"/>
                </a:xfrm>
                <a:prstGeom prst="roundRect">
                  <a:avLst/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653E3D8-90FF-7094-B19A-4FD7947B4D1B}"/>
                    </a:ext>
                  </a:extLst>
                </p:cNvPr>
                <p:cNvSpPr txBox="1"/>
                <p:nvPr/>
              </p:nvSpPr>
              <p:spPr>
                <a:xfrm>
                  <a:off x="211614" y="2981369"/>
                  <a:ext cx="646578" cy="138499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DAF6D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/</a:t>
                  </a:r>
                  <a:r>
                    <a:rPr lang="ko-KR" altLang="en-US" sz="900" b="1" dirty="0" err="1">
                      <a:solidFill>
                        <a:srgbClr val="00B050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endParaRPr lang="en-US" altLang="ko-KR" sz="900" b="1" dirty="0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161" name="그룹 1160">
                <a:extLst>
                  <a:ext uri="{FF2B5EF4-FFF2-40B4-BE49-F238E27FC236}">
                    <a16:creationId xmlns:a16="http://schemas.microsoft.com/office/drawing/2014/main" id="{CB24E39F-C0C3-D703-5542-3C94D0EAD390}"/>
                  </a:ext>
                </a:extLst>
              </p:cNvPr>
              <p:cNvGrpSpPr/>
              <p:nvPr/>
            </p:nvGrpSpPr>
            <p:grpSpPr>
              <a:xfrm>
                <a:off x="1042166" y="1187104"/>
                <a:ext cx="10799629" cy="288000"/>
                <a:chOff x="1042166" y="1340863"/>
                <a:chExt cx="10799629" cy="288000"/>
              </a:xfrm>
            </p:grpSpPr>
            <p:sp>
              <p:nvSpPr>
                <p:cNvPr id="279" name="직사각형 310">
                  <a:extLst>
                    <a:ext uri="{FF2B5EF4-FFF2-40B4-BE49-F238E27FC236}">
                      <a16:creationId xmlns:a16="http://schemas.microsoft.com/office/drawing/2014/main" id="{9DD2D1DB-7198-7AE6-7EED-007B64D385C0}"/>
                    </a:ext>
                  </a:extLst>
                </p:cNvPr>
                <p:cNvSpPr/>
                <p:nvPr/>
              </p:nvSpPr>
              <p:spPr>
                <a:xfrm>
                  <a:off x="1042166" y="1340863"/>
                  <a:ext cx="4319629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0" name="직사각형 310">
                  <a:extLst>
                    <a:ext uri="{FF2B5EF4-FFF2-40B4-BE49-F238E27FC236}">
                      <a16:creationId xmlns:a16="http://schemas.microsoft.com/office/drawing/2014/main" id="{AE59E30F-70F5-45E1-664B-A6A691635F4D}"/>
                    </a:ext>
                  </a:extLst>
                </p:cNvPr>
                <p:cNvSpPr/>
                <p:nvPr/>
              </p:nvSpPr>
              <p:spPr>
                <a:xfrm>
                  <a:off x="5361795" y="1340863"/>
                  <a:ext cx="216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(0.5s)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1" name="직사각형 310">
                  <a:extLst>
                    <a:ext uri="{FF2B5EF4-FFF2-40B4-BE49-F238E27FC236}">
                      <a16:creationId xmlns:a16="http://schemas.microsoft.com/office/drawing/2014/main" id="{BC93DC22-7E82-ECCB-C0F7-4B720882F958}"/>
                    </a:ext>
                  </a:extLst>
                </p:cNvPr>
                <p:cNvSpPr/>
                <p:nvPr/>
              </p:nvSpPr>
              <p:spPr>
                <a:xfrm>
                  <a:off x="7521795" y="1340863"/>
                  <a:ext cx="4320000" cy="288000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tx1"/>
                    </a:gs>
                    <a:gs pos="25000">
                      <a:schemeClr val="tx1">
                        <a:lumMod val="90000"/>
                        <a:lumOff val="10000"/>
                      </a:schemeClr>
                    </a:gs>
                    <a:gs pos="100000">
                      <a:srgbClr val="A1A1A1">
                        <a:lumMod val="0"/>
                        <a:lumOff val="100000"/>
                      </a:srgbClr>
                    </a:gs>
                    <a:gs pos="85000">
                      <a:srgbClr val="373737">
                        <a:lumMod val="30000"/>
                        <a:lumOff val="70000"/>
                      </a:srgbClr>
                    </a:gs>
                    <a:gs pos="7000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80000"/>
                        <a:lumOff val="20000"/>
                      </a:schemeClr>
                    </a:gs>
                  </a:gsLst>
                  <a:lin ang="0" scaled="1"/>
                  <a:tileRect/>
                </a:gra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rmAutofit/>
                </a:bodyPr>
                <a:lstStyle/>
                <a:p>
                  <a:pPr algn="ctr"/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  <a:r>
                    <a: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(1.0s)</a:t>
                  </a:r>
                  <a:endParaRPr lang="ko-KR" altLang="en-US" sz="90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FA0ACD2E-2A4E-B25A-B526-66AC2890B89C}"/>
                  </a:ext>
                </a:extLst>
              </p:cNvPr>
              <p:cNvSpPr/>
              <p:nvPr/>
            </p:nvSpPr>
            <p:spPr>
              <a:xfrm>
                <a:off x="1042166" y="1151106"/>
                <a:ext cx="10799257" cy="2124746"/>
              </a:xfrm>
              <a:prstGeom prst="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4" name="그룹 1123">
                <a:extLst>
                  <a:ext uri="{FF2B5EF4-FFF2-40B4-BE49-F238E27FC236}">
                    <a16:creationId xmlns:a16="http://schemas.microsoft.com/office/drawing/2014/main" id="{E264B386-41C5-0F0F-94FD-E428D89FF77C}"/>
                  </a:ext>
                </a:extLst>
              </p:cNvPr>
              <p:cNvGrpSpPr/>
              <p:nvPr/>
            </p:nvGrpSpPr>
            <p:grpSpPr>
              <a:xfrm>
                <a:off x="988660" y="3062448"/>
                <a:ext cx="1900933" cy="174851"/>
                <a:chOff x="1061050" y="2970814"/>
                <a:chExt cx="1900933" cy="174851"/>
              </a:xfrm>
            </p:grpSpPr>
            <p:sp>
              <p:nvSpPr>
                <p:cNvPr id="580" name="직사각형 310">
                  <a:extLst>
                    <a:ext uri="{FF2B5EF4-FFF2-40B4-BE49-F238E27FC236}">
                      <a16:creationId xmlns:a16="http://schemas.microsoft.com/office/drawing/2014/main" id="{81EDC28B-DCE0-449A-7D42-25120900EF60}"/>
                    </a:ext>
                  </a:extLst>
                </p:cNvPr>
                <p:cNvSpPr/>
                <p:nvPr/>
              </p:nvSpPr>
              <p:spPr>
                <a:xfrm>
                  <a:off x="1113670" y="2970814"/>
                  <a:ext cx="1848313" cy="174851"/>
                </a:xfrm>
                <a:prstGeom prst="rect">
                  <a:avLst/>
                </a:prstGeom>
                <a:solidFill>
                  <a:srgbClr val="DAF6DD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버프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1] 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치명타 적중률 증가 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(6</a:t>
                  </a:r>
                  <a:r>
                    <a:rPr lang="ko-KR" altLang="en-US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초 지속</a:t>
                  </a:r>
                  <a:r>
                    <a:rPr lang="en-US" altLang="ko-KR" sz="700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r>
                    <a:rPr lang="ko-KR" altLang="en-US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 </a:t>
                  </a:r>
                </a:p>
              </p:txBody>
            </p:sp>
            <p:sp>
              <p:nvSpPr>
                <p:cNvPr id="298" name="다이아몬드 297">
                  <a:extLst>
                    <a:ext uri="{FF2B5EF4-FFF2-40B4-BE49-F238E27FC236}">
                      <a16:creationId xmlns:a16="http://schemas.microsoft.com/office/drawing/2014/main" id="{2B93BA47-CD90-07E6-7436-C7B148D54900}"/>
                    </a:ext>
                  </a:extLst>
                </p:cNvPr>
                <p:cNvSpPr/>
                <p:nvPr/>
              </p:nvSpPr>
              <p:spPr>
                <a:xfrm>
                  <a:off x="1061050" y="3004239"/>
                  <a:ext cx="108000" cy="108000"/>
                </a:xfrm>
                <a:prstGeom prst="diamond">
                  <a:avLst/>
                </a:prstGeom>
                <a:solidFill>
                  <a:srgbClr val="DAF6DD"/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95AC92E-AFA9-BABD-989E-7BF8EE755642}"/>
              </a:ext>
            </a:extLst>
          </p:cNvPr>
          <p:cNvSpPr txBox="1"/>
          <p:nvPr/>
        </p:nvSpPr>
        <p:spPr>
          <a:xfrm>
            <a:off x="189102" y="4010146"/>
            <a:ext cx="189154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999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999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 인한 연출 </a:t>
            </a:r>
            <a:r>
              <a:rPr lang="ko-KR" altLang="en-US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변경 사항</a:t>
            </a:r>
            <a:r>
              <a:rPr lang="en-US" altLang="ko-KR" sz="999" b="1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]</a:t>
            </a:r>
            <a:endParaRPr lang="en-US" altLang="ko-KR" sz="999" dirty="0"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8CD81A-2318-AB87-BFA9-C9D448CB34BE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F53770-42C8-5FAD-7FF1-8495DAE8C6A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F6E91D-955B-DCEC-03EE-E39081576C07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862000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 연출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76430C5-5BC9-A128-A0A9-C58EE870D342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1054088" y="256160"/>
                <a:ext cx="10945825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4D97B8-4AD3-0D6B-92D1-ED50C6E2D7D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8C3E896A-C0BA-9C88-2346-2258A1FC0B07}"/>
              </a:ext>
            </a:extLst>
          </p:cNvPr>
          <p:cNvGrpSpPr/>
          <p:nvPr/>
        </p:nvGrpSpPr>
        <p:grpSpPr>
          <a:xfrm>
            <a:off x="189103" y="4611074"/>
            <a:ext cx="8217649" cy="329063"/>
            <a:chOff x="189102" y="4611074"/>
            <a:chExt cx="8217649" cy="329063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6D30FE74-CB3E-B3A6-8098-C5A708973C14}"/>
                </a:ext>
              </a:extLst>
            </p:cNvPr>
            <p:cNvSpPr/>
            <p:nvPr/>
          </p:nvSpPr>
          <p:spPr>
            <a:xfrm>
              <a:off x="1090787" y="4611074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약점 공략</a:t>
              </a: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BDC40795-B136-A0B2-2ADA-6BE830973BC8}"/>
                </a:ext>
              </a:extLst>
            </p:cNvPr>
            <p:cNvSpPr/>
            <p:nvPr/>
          </p:nvSpPr>
          <p:spPr>
            <a:xfrm>
              <a:off x="2122697" y="4611074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8" name="그룹 587">
              <a:extLst>
                <a:ext uri="{FF2B5EF4-FFF2-40B4-BE49-F238E27FC236}">
                  <a16:creationId xmlns:a16="http://schemas.microsoft.com/office/drawing/2014/main" id="{BC82F61B-4F86-7A45-A205-D18747863EB5}"/>
                </a:ext>
              </a:extLst>
            </p:cNvPr>
            <p:cNvGrpSpPr/>
            <p:nvPr/>
          </p:nvGrpSpPr>
          <p:grpSpPr>
            <a:xfrm>
              <a:off x="3154597" y="4611074"/>
              <a:ext cx="5252154" cy="329063"/>
              <a:chOff x="4118014" y="4611074"/>
              <a:chExt cx="5252154" cy="329063"/>
            </a:xfrm>
          </p:grpSpPr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FF2E2361-6D00-FC69-AEF8-37A21081D89E}"/>
                  </a:ext>
                </a:extLst>
              </p:cNvPr>
              <p:cNvSpPr/>
              <p:nvPr/>
            </p:nvSpPr>
            <p:spPr>
              <a:xfrm>
                <a:off x="4118014" y="4611074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4" name="그룹 593">
                <a:extLst>
                  <a:ext uri="{FF2B5EF4-FFF2-40B4-BE49-F238E27FC236}">
                    <a16:creationId xmlns:a16="http://schemas.microsoft.com/office/drawing/2014/main" id="{7338AFB6-0EE8-9AAE-11C6-B79814B56FFF}"/>
                  </a:ext>
                </a:extLst>
              </p:cNvPr>
              <p:cNvGrpSpPr/>
              <p:nvPr/>
            </p:nvGrpSpPr>
            <p:grpSpPr>
              <a:xfrm>
                <a:off x="4118014" y="4654153"/>
                <a:ext cx="4346286" cy="242905"/>
                <a:chOff x="2748846" y="4520739"/>
                <a:chExt cx="4346286" cy="242905"/>
              </a:xfrm>
            </p:grpSpPr>
            <p:sp>
              <p:nvSpPr>
                <p:cNvPr id="15" name="폭발: 8pt 14">
                  <a:extLst>
                    <a:ext uri="{FF2B5EF4-FFF2-40B4-BE49-F238E27FC236}">
                      <a16:creationId xmlns:a16="http://schemas.microsoft.com/office/drawing/2014/main" id="{9AF0515E-AAA6-EC78-80F9-6CE7C8E42E51}"/>
                    </a:ext>
                  </a:extLst>
                </p:cNvPr>
                <p:cNvSpPr/>
                <p:nvPr/>
              </p:nvSpPr>
              <p:spPr>
                <a:xfrm>
                  <a:off x="3064753" y="4520739"/>
                  <a:ext cx="274454" cy="242905"/>
                </a:xfrm>
                <a:prstGeom prst="irregularSeal1">
                  <a:avLst/>
                </a:prstGeom>
                <a:solidFill>
                  <a:srgbClr val="FF9999"/>
                </a:solidFill>
                <a:ln w="635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18000" rIns="0" bIns="0" rtlCol="0" anchor="ctr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</a:t>
                  </a:r>
                  <a:endParaRPr lang="ko-KR" altLang="en-US" sz="4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6BD5A47-9FFB-8A39-4571-33F0CFD745D9}"/>
                    </a:ext>
                  </a:extLst>
                </p:cNvPr>
                <p:cNvSpPr txBox="1"/>
                <p:nvPr/>
              </p:nvSpPr>
              <p:spPr>
                <a:xfrm>
                  <a:off x="6148275" y="4572942"/>
                  <a:ext cx="94685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효과를 부여합니다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59BEF82-E227-27A3-9A69-48F7E7B5762C}"/>
                    </a:ext>
                  </a:extLst>
                </p:cNvPr>
                <p:cNvGrpSpPr/>
                <p:nvPr/>
              </p:nvGrpSpPr>
              <p:grpSpPr>
                <a:xfrm>
                  <a:off x="4168795" y="4554766"/>
                  <a:ext cx="1979480" cy="174851"/>
                  <a:chOff x="1191202" y="4119366"/>
                  <a:chExt cx="1979480" cy="174851"/>
                </a:xfrm>
              </p:grpSpPr>
              <p:sp>
                <p:nvSpPr>
                  <p:cNvPr id="36" name="직사각형 310">
                    <a:extLst>
                      <a:ext uri="{FF2B5EF4-FFF2-40B4-BE49-F238E27FC236}">
                        <a16:creationId xmlns:a16="http://schemas.microsoft.com/office/drawing/2014/main" id="{9DADC87E-63A6-C9A2-5EA5-974CA10F93D2}"/>
                      </a:ext>
                    </a:extLst>
                  </p:cNvPr>
                  <p:cNvSpPr/>
                  <p:nvPr/>
                </p:nvSpPr>
                <p:spPr>
                  <a:xfrm>
                    <a:off x="1243822" y="4119366"/>
                    <a:ext cx="1926860" cy="174851"/>
                  </a:xfrm>
                  <a:prstGeom prst="rect">
                    <a:avLst/>
                  </a:prstGeom>
                  <a:solidFill>
                    <a:srgbClr val="00B05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108000" tIns="18000" rIns="0" bIns="18000" rtlCol="0" anchor="ctr" anchorCtr="0">
                    <a:spAutoFit/>
                  </a:bodyPr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900" b="1" dirty="0" err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디버프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1] </a:t>
                    </a:r>
                    <a:r>
                      <a:rPr lang="ko-KR" altLang="en-US" sz="8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치명타 공격에 받는 피해 증가  </a:t>
                    </a:r>
                  </a:p>
                </p:txBody>
              </p:sp>
              <p:sp>
                <p:nvSpPr>
                  <p:cNvPr id="37" name="다이아몬드 36">
                    <a:extLst>
                      <a:ext uri="{FF2B5EF4-FFF2-40B4-BE49-F238E27FC236}">
                        <a16:creationId xmlns:a16="http://schemas.microsoft.com/office/drawing/2014/main" id="{795B1959-B48D-2476-DD56-BA140105A40B}"/>
                      </a:ext>
                    </a:extLst>
                  </p:cNvPr>
                  <p:cNvSpPr/>
                  <p:nvPr/>
                </p:nvSpPr>
                <p:spPr>
                  <a:xfrm>
                    <a:off x="1191202" y="4152791"/>
                    <a:ext cx="108000" cy="108000"/>
                  </a:xfrm>
                  <a:prstGeom prst="diamond">
                    <a:avLst/>
                  </a:prstGeom>
                  <a:solidFill>
                    <a:srgbClr val="00B050"/>
                  </a:solidFill>
                  <a:ln w="12700">
                    <a:solidFill>
                      <a:srgbClr val="DAF6D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F30FA1-F31C-B803-8E46-869541B23012}"/>
                    </a:ext>
                  </a:extLst>
                </p:cNvPr>
                <p:cNvSpPr txBox="1"/>
                <p:nvPr/>
              </p:nvSpPr>
              <p:spPr>
                <a:xfrm>
                  <a:off x="2748846" y="4572942"/>
                  <a:ext cx="320651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타격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EC07B7-445D-BCC4-E618-5BADC616C1E5}"/>
                    </a:ext>
                  </a:extLst>
                </p:cNvPr>
                <p:cNvSpPr txBox="1"/>
                <p:nvPr/>
              </p:nvSpPr>
              <p:spPr>
                <a:xfrm>
                  <a:off x="3295956" y="4572942"/>
                  <a:ext cx="84105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에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 적중된 적에게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56F199B9-E4A4-FCF9-914E-7003D6099150}"/>
                </a:ext>
              </a:extLst>
            </p:cNvPr>
            <p:cNvSpPr/>
            <p:nvPr/>
          </p:nvSpPr>
          <p:spPr>
            <a:xfrm>
              <a:off x="189102" y="4611074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id="{AD6CA2F1-5DE6-8B15-7537-86AADD9995A7}"/>
                </a:ext>
              </a:extLst>
            </p:cNvPr>
            <p:cNvGrpSpPr/>
            <p:nvPr/>
          </p:nvGrpSpPr>
          <p:grpSpPr>
            <a:xfrm>
              <a:off x="599502" y="4611074"/>
              <a:ext cx="492432" cy="329063"/>
              <a:chOff x="627018" y="4611074"/>
              <a:chExt cx="492432" cy="329063"/>
            </a:xfrm>
          </p:grpSpPr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2F984-358D-E4C4-0E17-EA94388C8BC8}"/>
                  </a:ext>
                </a:extLst>
              </p:cNvPr>
              <p:cNvSpPr/>
              <p:nvPr/>
            </p:nvSpPr>
            <p:spPr>
              <a:xfrm>
                <a:off x="627018" y="4611074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98" name="그룹 497">
                <a:extLst>
                  <a:ext uri="{FF2B5EF4-FFF2-40B4-BE49-F238E27FC236}">
                    <a16:creationId xmlns:a16="http://schemas.microsoft.com/office/drawing/2014/main" id="{B4DD19C7-17B4-9AF8-7E5F-042C18FFFCE5}"/>
                  </a:ext>
                </a:extLst>
              </p:cNvPr>
              <p:cNvGrpSpPr/>
              <p:nvPr/>
            </p:nvGrpSpPr>
            <p:grpSpPr>
              <a:xfrm>
                <a:off x="738234" y="4640605"/>
                <a:ext cx="270000" cy="270000"/>
                <a:chOff x="2832549" y="1059067"/>
                <a:chExt cx="468000" cy="468000"/>
              </a:xfrm>
            </p:grpSpPr>
            <p:sp>
              <p:nvSpPr>
                <p:cNvPr id="499" name="타원 498">
                  <a:extLst>
                    <a:ext uri="{FF2B5EF4-FFF2-40B4-BE49-F238E27FC236}">
                      <a16:creationId xmlns:a16="http://schemas.microsoft.com/office/drawing/2014/main" id="{86E2453B-51BD-BC13-80E4-2CC561F72623}"/>
                    </a:ext>
                  </a:extLst>
                </p:cNvPr>
                <p:cNvSpPr/>
                <p:nvPr/>
              </p:nvSpPr>
              <p:spPr>
                <a:xfrm>
                  <a:off x="2832549" y="1059067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0" name="그림 499" descr="스크린샷, 일렉트릭 블루, 블랙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80D2868-8875-0FCE-B55D-F2B31054F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49" y="1059067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F4C596BC-2ABE-98DF-5C06-7F6027C59776}"/>
              </a:ext>
            </a:extLst>
          </p:cNvPr>
          <p:cNvGrpSpPr/>
          <p:nvPr/>
        </p:nvGrpSpPr>
        <p:grpSpPr>
          <a:xfrm>
            <a:off x="189103" y="5269200"/>
            <a:ext cx="8217649" cy="655200"/>
            <a:chOff x="189102" y="5269200"/>
            <a:chExt cx="8217649" cy="655200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B1BF0CF-0509-224A-44FB-985B8DBABAD7}"/>
                </a:ext>
              </a:extLst>
            </p:cNvPr>
            <p:cNvSpPr/>
            <p:nvPr/>
          </p:nvSpPr>
          <p:spPr>
            <a:xfrm>
              <a:off x="1090787" y="5269200"/>
              <a:ext cx="1031910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대지 파괴</a:t>
              </a: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BD259A4E-1908-A83A-C280-2267443F4EC6}"/>
                </a:ext>
              </a:extLst>
            </p:cNvPr>
            <p:cNvSpPr/>
            <p:nvPr/>
          </p:nvSpPr>
          <p:spPr>
            <a:xfrm>
              <a:off x="2122697" y="5269200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색상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3A5E51BF-9D75-D02C-3734-9B3F95697469}"/>
                </a:ext>
              </a:extLst>
            </p:cNvPr>
            <p:cNvSpPr/>
            <p:nvPr/>
          </p:nvSpPr>
          <p:spPr>
            <a:xfrm>
              <a:off x="3154597" y="5269200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181C1B3-E13C-FCFE-5F4C-A98A99D787D0}"/>
                </a:ext>
              </a:extLst>
            </p:cNvPr>
            <p:cNvGrpSpPr/>
            <p:nvPr/>
          </p:nvGrpSpPr>
          <p:grpSpPr>
            <a:xfrm>
              <a:off x="3154597" y="5364482"/>
              <a:ext cx="3401623" cy="138499"/>
              <a:chOff x="2662166" y="5344196"/>
              <a:chExt cx="3401623" cy="138499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66671EC-AE54-BA04-1873-2A42B7B7B73E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773459E-8DF6-816E-EF3E-D68D9E83F488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08A18DE-F7B5-4096-3ACD-0CC78D0F6814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8C3C790-B6A9-F6CE-2924-A9C5FCC118C0}"/>
                </a:ext>
              </a:extLst>
            </p:cNvPr>
            <p:cNvSpPr/>
            <p:nvPr/>
          </p:nvSpPr>
          <p:spPr>
            <a:xfrm>
              <a:off x="2122697" y="55953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디버프</a:t>
              </a:r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부여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4D8D834-0462-41B2-345F-018DC703B3C1}"/>
                </a:ext>
              </a:extLst>
            </p:cNvPr>
            <p:cNvSpPr/>
            <p:nvPr/>
          </p:nvSpPr>
          <p:spPr>
            <a:xfrm>
              <a:off x="3154597" y="5595337"/>
              <a:ext cx="5252154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AF5EECD-4F7F-61F5-9711-8E4E72DCF5CB}"/>
                </a:ext>
              </a:extLst>
            </p:cNvPr>
            <p:cNvGrpSpPr/>
            <p:nvPr/>
          </p:nvGrpSpPr>
          <p:grpSpPr>
            <a:xfrm>
              <a:off x="3154597" y="5638416"/>
              <a:ext cx="3285098" cy="242905"/>
              <a:chOff x="2748846" y="5314749"/>
              <a:chExt cx="3285098" cy="242905"/>
            </a:xfrm>
          </p:grpSpPr>
          <p:sp>
            <p:nvSpPr>
              <p:cNvPr id="205" name="폭발: 8pt 204">
                <a:extLst>
                  <a:ext uri="{FF2B5EF4-FFF2-40B4-BE49-F238E27FC236}">
                    <a16:creationId xmlns:a16="http://schemas.microsoft.com/office/drawing/2014/main" id="{D8756CB6-78BE-F22B-4B51-70BF8EB81167}"/>
                  </a:ext>
                </a:extLst>
              </p:cNvPr>
              <p:cNvSpPr/>
              <p:nvPr/>
            </p:nvSpPr>
            <p:spPr>
              <a:xfrm>
                <a:off x="3064753" y="5314749"/>
                <a:ext cx="274454" cy="242905"/>
              </a:xfrm>
              <a:prstGeom prst="irregularSeal1">
                <a:avLst/>
              </a:prstGeom>
              <a:solidFill>
                <a:srgbClr val="FF9999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0" rtlCol="0" anchor="ctr">
                <a:no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  <a:endParaRPr lang="ko-KR" altLang="en-US" sz="4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10D9C15A-DC3A-1756-0EF2-4A446ABEED5F}"/>
                  </a:ext>
                </a:extLst>
              </p:cNvPr>
              <p:cNvSpPr txBox="1"/>
              <p:nvPr/>
            </p:nvSpPr>
            <p:spPr>
              <a:xfrm>
                <a:off x="5087087" y="5366952"/>
                <a:ext cx="946857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효과를 부여합니다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73C4F1A-8E36-A935-FFE7-731915F44447}"/>
                  </a:ext>
                </a:extLst>
              </p:cNvPr>
              <p:cNvGrpSpPr/>
              <p:nvPr/>
            </p:nvGrpSpPr>
            <p:grpSpPr>
              <a:xfrm>
                <a:off x="4168795" y="5348776"/>
                <a:ext cx="918292" cy="174851"/>
                <a:chOff x="1191202" y="4119366"/>
                <a:chExt cx="918292" cy="174851"/>
              </a:xfrm>
            </p:grpSpPr>
            <p:sp>
              <p:nvSpPr>
                <p:cNvPr id="210" name="직사각형 310">
                  <a:extLst>
                    <a:ext uri="{FF2B5EF4-FFF2-40B4-BE49-F238E27FC236}">
                      <a16:creationId xmlns:a16="http://schemas.microsoft.com/office/drawing/2014/main" id="{1707D73A-399C-229C-CA50-C5CC7C3CC6F2}"/>
                    </a:ext>
                  </a:extLst>
                </p:cNvPr>
                <p:cNvSpPr/>
                <p:nvPr/>
              </p:nvSpPr>
              <p:spPr>
                <a:xfrm>
                  <a:off x="1243822" y="4119366"/>
                  <a:ext cx="865672" cy="174851"/>
                </a:xfrm>
                <a:prstGeom prst="rect">
                  <a:avLst/>
                </a:prstGeom>
                <a:solidFill>
                  <a:srgbClr val="00B05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108000" tIns="18000" rIns="0" bIns="18000" rtlCol="0" anchor="ctr" anchorCtr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 err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디버프</a:t>
                  </a:r>
                  <a:r>
                    <a:rPr lang="ko-KR" altLang="en-US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9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2]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지진  </a:t>
                  </a:r>
                </a:p>
              </p:txBody>
            </p:sp>
            <p:sp>
              <p:nvSpPr>
                <p:cNvPr id="211" name="다이아몬드 210">
                  <a:extLst>
                    <a:ext uri="{FF2B5EF4-FFF2-40B4-BE49-F238E27FC236}">
                      <a16:creationId xmlns:a16="http://schemas.microsoft.com/office/drawing/2014/main" id="{F8A59599-8CDB-46E7-2C1A-2D3660D0BEC0}"/>
                    </a:ext>
                  </a:extLst>
                </p:cNvPr>
                <p:cNvSpPr/>
                <p:nvPr/>
              </p:nvSpPr>
              <p:spPr>
                <a:xfrm>
                  <a:off x="1191202" y="4152791"/>
                  <a:ext cx="108000" cy="108000"/>
                </a:xfrm>
                <a:prstGeom prst="diamond">
                  <a:avLst/>
                </a:prstGeom>
                <a:solidFill>
                  <a:srgbClr val="00B050"/>
                </a:solidFill>
                <a:ln w="12700">
                  <a:solidFill>
                    <a:srgbClr val="DAF6D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7195C9D6-4913-9745-A8C7-D63E650A4974}"/>
                  </a:ext>
                </a:extLst>
              </p:cNvPr>
              <p:cNvSpPr txBox="1"/>
              <p:nvPr/>
            </p:nvSpPr>
            <p:spPr>
              <a:xfrm>
                <a:off x="2748846" y="5366952"/>
                <a:ext cx="320651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타격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5F753BE-F184-EF5C-C145-AA492EB721C8}"/>
                  </a:ext>
                </a:extLst>
              </p:cNvPr>
              <p:cNvSpPr txBox="1"/>
              <p:nvPr/>
            </p:nvSpPr>
            <p:spPr>
              <a:xfrm>
                <a:off x="3295956" y="5366952"/>
                <a:ext cx="841059" cy="138499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 err="1">
                    <a:solidFill>
                      <a:schemeClr val="tx1"/>
                    </a:solidFill>
                  </a:rPr>
                  <a:t>에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 적중된 적에게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B69245B-A87A-50C2-EF76-81838AE93BE3}"/>
                </a:ext>
              </a:extLst>
            </p:cNvPr>
            <p:cNvSpPr/>
            <p:nvPr/>
          </p:nvSpPr>
          <p:spPr>
            <a:xfrm>
              <a:off x="189102" y="5269200"/>
              <a:ext cx="409253" cy="655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3" name="그룹 582">
              <a:extLst>
                <a:ext uri="{FF2B5EF4-FFF2-40B4-BE49-F238E27FC236}">
                  <a16:creationId xmlns:a16="http://schemas.microsoft.com/office/drawing/2014/main" id="{F232351B-C6B1-7C6A-767C-97B8C8C24B41}"/>
                </a:ext>
              </a:extLst>
            </p:cNvPr>
            <p:cNvGrpSpPr/>
            <p:nvPr/>
          </p:nvGrpSpPr>
          <p:grpSpPr>
            <a:xfrm>
              <a:off x="599502" y="5269200"/>
              <a:ext cx="492432" cy="655200"/>
              <a:chOff x="627018" y="5248914"/>
              <a:chExt cx="492432" cy="655200"/>
            </a:xfrm>
          </p:grpSpPr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934CE95C-0B50-8CAE-8336-E52B04E47C41}"/>
                  </a:ext>
                </a:extLst>
              </p:cNvPr>
              <p:cNvSpPr/>
              <p:nvPr/>
            </p:nvSpPr>
            <p:spPr>
              <a:xfrm>
                <a:off x="627018" y="5248914"/>
                <a:ext cx="492432" cy="655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53" name="그룹 452">
                <a:extLst>
                  <a:ext uri="{FF2B5EF4-FFF2-40B4-BE49-F238E27FC236}">
                    <a16:creationId xmlns:a16="http://schemas.microsoft.com/office/drawing/2014/main" id="{D4982646-9C20-A812-FCC4-7811EB658E2A}"/>
                  </a:ext>
                </a:extLst>
              </p:cNvPr>
              <p:cNvGrpSpPr/>
              <p:nvPr/>
            </p:nvGrpSpPr>
            <p:grpSpPr>
              <a:xfrm>
                <a:off x="738234" y="5441514"/>
                <a:ext cx="270000" cy="270000"/>
                <a:chOff x="1683008" y="2636726"/>
                <a:chExt cx="468000" cy="468000"/>
              </a:xfrm>
            </p:grpSpPr>
            <p:sp>
              <p:nvSpPr>
                <p:cNvPr id="454" name="타원 453">
                  <a:extLst>
                    <a:ext uri="{FF2B5EF4-FFF2-40B4-BE49-F238E27FC236}">
                      <a16:creationId xmlns:a16="http://schemas.microsoft.com/office/drawing/2014/main" id="{3597AEA2-2952-99D7-44FF-8424375D9065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5" name="그림 454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AB90FD0-A33E-96F2-BE2E-3446DA6F0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0" name="그룹 609">
            <a:extLst>
              <a:ext uri="{FF2B5EF4-FFF2-40B4-BE49-F238E27FC236}">
                <a16:creationId xmlns:a16="http://schemas.microsoft.com/office/drawing/2014/main" id="{B7F04971-4C64-5A65-30C9-095D506C0A4D}"/>
              </a:ext>
            </a:extLst>
          </p:cNvPr>
          <p:cNvGrpSpPr/>
          <p:nvPr/>
        </p:nvGrpSpPr>
        <p:grpSpPr>
          <a:xfrm>
            <a:off x="189103" y="5924400"/>
            <a:ext cx="8217649" cy="563585"/>
            <a:chOff x="189102" y="5924400"/>
            <a:chExt cx="8217649" cy="56358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1F9838E-EB28-307D-2A8A-60A0820136D0}"/>
                </a:ext>
              </a:extLst>
            </p:cNvPr>
            <p:cNvSpPr/>
            <p:nvPr/>
          </p:nvSpPr>
          <p:spPr>
            <a:xfrm>
              <a:off x="1090787" y="5924400"/>
              <a:ext cx="10319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내려치는 창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2339EE7-0177-3D4B-0BB5-E090BB9232A7}"/>
                </a:ext>
              </a:extLst>
            </p:cNvPr>
            <p:cNvSpPr/>
            <p:nvPr/>
          </p:nvSpPr>
          <p:spPr>
            <a:xfrm>
              <a:off x="2122697" y="5924400"/>
              <a:ext cx="1035710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변경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03" name="그룹 602">
              <a:extLst>
                <a:ext uri="{FF2B5EF4-FFF2-40B4-BE49-F238E27FC236}">
                  <a16:creationId xmlns:a16="http://schemas.microsoft.com/office/drawing/2014/main" id="{5B56A3EE-3B70-C736-5E7E-4F5679E04E6B}"/>
                </a:ext>
              </a:extLst>
            </p:cNvPr>
            <p:cNvGrpSpPr/>
            <p:nvPr/>
          </p:nvGrpSpPr>
          <p:grpSpPr>
            <a:xfrm>
              <a:off x="3154597" y="5924400"/>
              <a:ext cx="5252154" cy="563585"/>
              <a:chOff x="4118014" y="6256564"/>
              <a:chExt cx="5252154" cy="56358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9FB9E61D-8F79-26E9-7A60-623EDEB4D191}"/>
                  </a:ext>
                </a:extLst>
              </p:cNvPr>
              <p:cNvSpPr/>
              <p:nvPr/>
            </p:nvSpPr>
            <p:spPr>
              <a:xfrm>
                <a:off x="4118014" y="6256564"/>
                <a:ext cx="5252154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238E2C6-BAC5-0E0F-F21F-A92B32DADCF3}"/>
                  </a:ext>
                </a:extLst>
              </p:cNvPr>
              <p:cNvGrpSpPr/>
              <p:nvPr/>
            </p:nvGrpSpPr>
            <p:grpSpPr>
              <a:xfrm>
                <a:off x="4118014" y="6354528"/>
                <a:ext cx="4296098" cy="367656"/>
                <a:chOff x="2665976" y="6002078"/>
                <a:chExt cx="4296098" cy="367656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B7A7332-AE35-D4FC-2FD4-B1A3394BBBD4}"/>
                    </a:ext>
                  </a:extLst>
                </p:cNvPr>
                <p:cNvSpPr txBox="1"/>
                <p:nvPr/>
              </p:nvSpPr>
              <p:spPr>
                <a:xfrm>
                  <a:off x="2665976" y="6002078"/>
                  <a:ext cx="4296098" cy="138499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직접 공격하지 않고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900" dirty="0">
                      <a:solidFill>
                        <a:schemeClr val="tx1"/>
                      </a:solidFill>
                    </a:rPr>
                    <a:t>마우스 위치로 창을 떨어트려 공격하도록 스킬의 연출이 변경됩니다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BE30C53-203D-8A05-5B59-7F6BF814B2BC}"/>
                    </a:ext>
                  </a:extLst>
                </p:cNvPr>
                <p:cNvGrpSpPr/>
                <p:nvPr/>
              </p:nvGrpSpPr>
              <p:grpSpPr>
                <a:xfrm>
                  <a:off x="2771121" y="6210272"/>
                  <a:ext cx="3382592" cy="159462"/>
                  <a:chOff x="2771121" y="6210272"/>
                  <a:chExt cx="3382592" cy="159462"/>
                </a:xfrm>
              </p:grpSpPr>
              <p:sp>
                <p:nvSpPr>
                  <p:cNvPr id="229" name="직사각형 310">
                    <a:extLst>
                      <a:ext uri="{FF2B5EF4-FFF2-40B4-BE49-F238E27FC236}">
                        <a16:creationId xmlns:a16="http://schemas.microsoft.com/office/drawing/2014/main" id="{C68B56EC-D80C-4830-6D1C-41A47F81EE5D}"/>
                      </a:ext>
                    </a:extLst>
                  </p:cNvPr>
                  <p:cNvSpPr/>
                  <p:nvPr/>
                </p:nvSpPr>
                <p:spPr>
                  <a:xfrm>
                    <a:off x="2771121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 </a:t>
                    </a:r>
                  </a:p>
                </p:txBody>
              </p:sp>
              <p:sp>
                <p:nvSpPr>
                  <p:cNvPr id="235" name="직사각형 310">
                    <a:extLst>
                      <a:ext uri="{FF2B5EF4-FFF2-40B4-BE49-F238E27FC236}">
                        <a16:creationId xmlns:a16="http://schemas.microsoft.com/office/drawing/2014/main" id="{07E118CF-9665-18B0-15AD-0AFE01410B69}"/>
                      </a:ext>
                    </a:extLst>
                  </p:cNvPr>
                  <p:cNvSpPr/>
                  <p:nvPr/>
                </p:nvSpPr>
                <p:spPr>
                  <a:xfrm>
                    <a:off x="3314020" y="6210272"/>
                    <a:ext cx="33014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</a:t>
                    </a:r>
                  </a:p>
                </p:txBody>
              </p:sp>
              <p:sp>
                <p:nvSpPr>
                  <p:cNvPr id="236" name="직사각형 310">
                    <a:extLst>
                      <a:ext uri="{FF2B5EF4-FFF2-40B4-BE49-F238E27FC236}">
                        <a16:creationId xmlns:a16="http://schemas.microsoft.com/office/drawing/2014/main" id="{D692A5A9-C402-5A20-EDEB-3E7360983C52}"/>
                      </a:ext>
                    </a:extLst>
                  </p:cNvPr>
                  <p:cNvSpPr/>
                  <p:nvPr/>
                </p:nvSpPr>
                <p:spPr>
                  <a:xfrm>
                    <a:off x="3644163" y="6210272"/>
                    <a:ext cx="417278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마무리 </a:t>
                    </a:r>
                  </a:p>
                </p:txBody>
              </p:sp>
              <p:sp>
                <p:nvSpPr>
                  <p:cNvPr id="237" name="직사각형 310">
                    <a:extLst>
                      <a:ext uri="{FF2B5EF4-FFF2-40B4-BE49-F238E27FC236}">
                        <a16:creationId xmlns:a16="http://schemas.microsoft.com/office/drawing/2014/main" id="{BD4E9EBC-BA23-0FB3-99D4-5CE98B510F69}"/>
                      </a:ext>
                    </a:extLst>
                  </p:cNvPr>
                  <p:cNvSpPr/>
                  <p:nvPr/>
                </p:nvSpPr>
                <p:spPr>
                  <a:xfrm>
                    <a:off x="4518872" y="6210272"/>
                    <a:ext cx="65356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 준비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</a:p>
                </p:txBody>
              </p:sp>
              <p:sp>
                <p:nvSpPr>
                  <p:cNvPr id="238" name="직사각형 310">
                    <a:extLst>
                      <a:ext uri="{FF2B5EF4-FFF2-40B4-BE49-F238E27FC236}">
                        <a16:creationId xmlns:a16="http://schemas.microsoft.com/office/drawing/2014/main" id="{E005744B-095A-2DCD-686C-019456438930}"/>
                      </a:ext>
                    </a:extLst>
                  </p:cNvPr>
                  <p:cNvSpPr/>
                  <p:nvPr/>
                </p:nvSpPr>
                <p:spPr>
                  <a:xfrm>
                    <a:off x="5172441" y="6210272"/>
                    <a:ext cx="438373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공격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r>
                      <a:rPr lang="en-US" altLang="ko-KR" sz="6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v1</a:t>
                    </a:r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 </a:t>
                    </a:r>
                    <a:endPara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239" name="직사각형 310">
                    <a:extLst>
                      <a:ext uri="{FF2B5EF4-FFF2-40B4-BE49-F238E27FC236}">
                        <a16:creationId xmlns:a16="http://schemas.microsoft.com/office/drawing/2014/main" id="{9454B3A9-3B08-4F8F-02AB-596E27A0E207}"/>
                      </a:ext>
                    </a:extLst>
                  </p:cNvPr>
                  <p:cNvSpPr/>
                  <p:nvPr/>
                </p:nvSpPr>
                <p:spPr>
                  <a:xfrm>
                    <a:off x="5610814" y="6210272"/>
                    <a:ext cx="542899" cy="159462"/>
                  </a:xfrm>
                  <a:prstGeom prst="homePlat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30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rgbClr val="373737">
                          <a:lumMod val="50000"/>
                          <a:lumOff val="50000"/>
                        </a:srgbClr>
                      </a:gs>
                      <a:gs pos="8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wrap="none" lIns="36000" tIns="18000" rIns="36000" bIns="18000" rtlCol="0" anchor="ctr">
                    <a:sp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타격 발생 </a:t>
                    </a:r>
                  </a:p>
                </p:txBody>
              </p:sp>
              <p:sp>
                <p:nvSpPr>
                  <p:cNvPr id="240" name="화살표: 오른쪽 239">
                    <a:extLst>
                      <a:ext uri="{FF2B5EF4-FFF2-40B4-BE49-F238E27FC236}">
                        <a16:creationId xmlns:a16="http://schemas.microsoft.com/office/drawing/2014/main" id="{26B4B177-643F-E401-B470-B041067E43D7}"/>
                      </a:ext>
                    </a:extLst>
                  </p:cNvPr>
                  <p:cNvSpPr/>
                  <p:nvPr/>
                </p:nvSpPr>
                <p:spPr>
                  <a:xfrm>
                    <a:off x="4180153" y="6214121"/>
                    <a:ext cx="194946" cy="151764"/>
                  </a:xfrm>
                  <a:prstGeom prst="rightArrow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A50C42FA-69C6-6535-991E-ABB556FC4055}"/>
                </a:ext>
              </a:extLst>
            </p:cNvPr>
            <p:cNvSpPr/>
            <p:nvPr/>
          </p:nvSpPr>
          <p:spPr>
            <a:xfrm>
              <a:off x="189102" y="5924400"/>
              <a:ext cx="409253" cy="563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9C2E9F60-3763-D476-1409-E9C0780393D5}"/>
                </a:ext>
              </a:extLst>
            </p:cNvPr>
            <p:cNvGrpSpPr/>
            <p:nvPr/>
          </p:nvGrpSpPr>
          <p:grpSpPr>
            <a:xfrm>
              <a:off x="599502" y="5924400"/>
              <a:ext cx="492432" cy="563585"/>
              <a:chOff x="627018" y="5904114"/>
              <a:chExt cx="492432" cy="563585"/>
            </a:xfrm>
          </p:grpSpPr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84143CA6-6B19-7C00-2EE9-52CA2C0F72CF}"/>
                  </a:ext>
                </a:extLst>
              </p:cNvPr>
              <p:cNvSpPr/>
              <p:nvPr/>
            </p:nvSpPr>
            <p:spPr>
              <a:xfrm>
                <a:off x="627018" y="5904114"/>
                <a:ext cx="492432" cy="5635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BC27602-16A2-A931-FCCF-6BAAD765AD6B}"/>
                  </a:ext>
                </a:extLst>
              </p:cNvPr>
              <p:cNvGrpSpPr/>
              <p:nvPr/>
            </p:nvGrpSpPr>
            <p:grpSpPr>
              <a:xfrm>
                <a:off x="738234" y="6050906"/>
                <a:ext cx="270000" cy="270000"/>
                <a:chOff x="2832549" y="2470252"/>
                <a:chExt cx="468002" cy="468000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7398AE28-65E5-FFDA-7396-9A4591D97777}"/>
                    </a:ext>
                  </a:extLst>
                </p:cNvPr>
                <p:cNvSpPr/>
                <p:nvPr/>
              </p:nvSpPr>
              <p:spPr>
                <a:xfrm>
                  <a:off x="2832549" y="2470252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1" name="그림 60" descr="그래픽, 만화 영화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C436BA2-B8D6-8B92-181B-6A30FDD2D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2551" y="2470252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2" name="그룹 611">
            <a:extLst>
              <a:ext uri="{FF2B5EF4-FFF2-40B4-BE49-F238E27FC236}">
                <a16:creationId xmlns:a16="http://schemas.microsoft.com/office/drawing/2014/main" id="{B05356F1-80DF-310E-D58B-44E767362BF8}"/>
              </a:ext>
            </a:extLst>
          </p:cNvPr>
          <p:cNvGrpSpPr/>
          <p:nvPr/>
        </p:nvGrpSpPr>
        <p:grpSpPr>
          <a:xfrm>
            <a:off x="189103" y="4940137"/>
            <a:ext cx="8217649" cy="329063"/>
            <a:chOff x="189102" y="4940137"/>
            <a:chExt cx="8217649" cy="329063"/>
          </a:xfrm>
        </p:grpSpPr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198608CF-623C-C18B-3ADA-DC7DE3F28BB5}"/>
                </a:ext>
              </a:extLst>
            </p:cNvPr>
            <p:cNvSpPr/>
            <p:nvPr/>
          </p:nvSpPr>
          <p:spPr>
            <a:xfrm>
              <a:off x="1090787" y="4940137"/>
              <a:ext cx="10319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집중 공략</a:t>
              </a: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9A7709C3-34F3-FD4F-154A-3CA81596A914}"/>
                </a:ext>
              </a:extLst>
            </p:cNvPr>
            <p:cNvSpPr/>
            <p:nvPr/>
          </p:nvSpPr>
          <p:spPr>
            <a:xfrm>
              <a:off x="2122697" y="4940137"/>
              <a:ext cx="1035710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연출 </a:t>
              </a:r>
              <a:r>
                <a:rPr lang="ko-KR" altLang="en-US" sz="9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스킵</a:t>
              </a:r>
              <a:endParaRPr lang="en-US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90" name="그룹 589">
              <a:extLst>
                <a:ext uri="{FF2B5EF4-FFF2-40B4-BE49-F238E27FC236}">
                  <a16:creationId xmlns:a16="http://schemas.microsoft.com/office/drawing/2014/main" id="{38B583DF-C65B-C2CF-0F89-1CD512C6887D}"/>
                </a:ext>
              </a:extLst>
            </p:cNvPr>
            <p:cNvGrpSpPr/>
            <p:nvPr/>
          </p:nvGrpSpPr>
          <p:grpSpPr>
            <a:xfrm>
              <a:off x="3154597" y="4940137"/>
              <a:ext cx="5252154" cy="329063"/>
              <a:chOff x="4118014" y="5283550"/>
              <a:chExt cx="5252154" cy="329063"/>
            </a:xfrm>
          </p:grpSpPr>
          <p:sp>
            <p:nvSpPr>
              <p:cNvPr id="605" name="직사각형 604">
                <a:extLst>
                  <a:ext uri="{FF2B5EF4-FFF2-40B4-BE49-F238E27FC236}">
                    <a16:creationId xmlns:a16="http://schemas.microsoft.com/office/drawing/2014/main" id="{C7F56ADC-95F7-5C8D-3C1F-B156CC05EFB3}"/>
                  </a:ext>
                </a:extLst>
              </p:cNvPr>
              <p:cNvSpPr/>
              <p:nvPr/>
            </p:nvSpPr>
            <p:spPr>
              <a:xfrm>
                <a:off x="4118014" y="5283550"/>
                <a:ext cx="5252154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618" name="그룹 617">
                <a:extLst>
                  <a:ext uri="{FF2B5EF4-FFF2-40B4-BE49-F238E27FC236}">
                    <a16:creationId xmlns:a16="http://schemas.microsoft.com/office/drawing/2014/main" id="{C44DAA31-4D73-98E8-525B-4B00F3472798}"/>
                  </a:ext>
                </a:extLst>
              </p:cNvPr>
              <p:cNvGrpSpPr/>
              <p:nvPr/>
            </p:nvGrpSpPr>
            <p:grpSpPr>
              <a:xfrm>
                <a:off x="4223159" y="5368350"/>
                <a:ext cx="4034950" cy="159462"/>
                <a:chOff x="1210993" y="1380574"/>
                <a:chExt cx="4034950" cy="159462"/>
              </a:xfrm>
            </p:grpSpPr>
            <p:sp>
              <p:nvSpPr>
                <p:cNvPr id="630" name="TextBox 629">
                  <a:extLst>
                    <a:ext uri="{FF2B5EF4-FFF2-40B4-BE49-F238E27FC236}">
                      <a16:creationId xmlns:a16="http://schemas.microsoft.com/office/drawing/2014/main" id="{AA35D3F5-EB67-4FD5-C809-7E305EEE9505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8999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</a:t>
                  </a:r>
                  <a:r>
                    <a:rPr lang="ko-KR" altLang="en-US" sz="900" dirty="0" err="1">
                      <a:solidFill>
                        <a:schemeClr val="tx1"/>
                      </a:solidFill>
                    </a:rPr>
                    <a:t>스킵하고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1" name="직사각형 310">
                  <a:extLst>
                    <a:ext uri="{FF2B5EF4-FFF2-40B4-BE49-F238E27FC236}">
                      <a16:creationId xmlns:a16="http://schemas.microsoft.com/office/drawing/2014/main" id="{ABA761A7-63D2-ED2B-64E3-E01906179445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632" name="직사각형 310">
                  <a:extLst>
                    <a:ext uri="{FF2B5EF4-FFF2-40B4-BE49-F238E27FC236}">
                      <a16:creationId xmlns:a16="http://schemas.microsoft.com/office/drawing/2014/main" id="{D6B94537-2F74-5299-B64D-0A133B326644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633" name="TextBox 632">
                  <a:extLst>
                    <a:ext uri="{FF2B5EF4-FFF2-40B4-BE49-F238E27FC236}">
                      <a16:creationId xmlns:a16="http://schemas.microsoft.com/office/drawing/2014/main" id="{717E112D-57AC-543B-5360-B954DB2BC9E9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스킬의 시전이 빨라집니다</a:t>
                  </a:r>
                  <a:r>
                    <a:rPr lang="en-US" altLang="ko-KR" sz="9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81E0FA66-FBB2-E273-6EE8-3FEB8615CCD2}"/>
                </a:ext>
              </a:extLst>
            </p:cNvPr>
            <p:cNvSpPr/>
            <p:nvPr/>
          </p:nvSpPr>
          <p:spPr>
            <a:xfrm>
              <a:off x="189102" y="4940137"/>
              <a:ext cx="409253" cy="329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/>
              <a:r>
                <a:rPr lang="en-US" altLang="ko-KR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582" name="그룹 581">
              <a:extLst>
                <a:ext uri="{FF2B5EF4-FFF2-40B4-BE49-F238E27FC236}">
                  <a16:creationId xmlns:a16="http://schemas.microsoft.com/office/drawing/2014/main" id="{A53ED3B4-0F71-C338-101B-3B39362B05EB}"/>
                </a:ext>
              </a:extLst>
            </p:cNvPr>
            <p:cNvGrpSpPr/>
            <p:nvPr/>
          </p:nvGrpSpPr>
          <p:grpSpPr>
            <a:xfrm>
              <a:off x="599502" y="4940137"/>
              <a:ext cx="492432" cy="329063"/>
              <a:chOff x="627018" y="4931100"/>
              <a:chExt cx="492432" cy="329063"/>
            </a:xfrm>
          </p:grpSpPr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A99B596C-AAC9-FE65-ABEA-7A05786812F5}"/>
                  </a:ext>
                </a:extLst>
              </p:cNvPr>
              <p:cNvSpPr/>
              <p:nvPr/>
            </p:nvSpPr>
            <p:spPr>
              <a:xfrm>
                <a:off x="627018" y="4931100"/>
                <a:ext cx="492432" cy="3290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/>
                <a:endPara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60607BA-EB5D-96F9-AC65-F8D2BD74C513}"/>
                  </a:ext>
                </a:extLst>
              </p:cNvPr>
              <p:cNvGrpSpPr/>
              <p:nvPr/>
            </p:nvGrpSpPr>
            <p:grpSpPr>
              <a:xfrm>
                <a:off x="738234" y="4960631"/>
                <a:ext cx="270000" cy="270000"/>
                <a:chOff x="416330" y="2636726"/>
                <a:chExt cx="468000" cy="468000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377914D-7F0C-9C50-B255-A62AEB0758D2}"/>
                    </a:ext>
                  </a:extLst>
                </p:cNvPr>
                <p:cNvSpPr/>
                <p:nvPr/>
              </p:nvSpPr>
              <p:spPr>
                <a:xfrm>
                  <a:off x="416330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9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0" name="그림 49" descr="그린, 상징, 빛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AE8695-6003-E216-987F-2551E1F71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330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14" name="그룹 613">
            <a:extLst>
              <a:ext uri="{FF2B5EF4-FFF2-40B4-BE49-F238E27FC236}">
                <a16:creationId xmlns:a16="http://schemas.microsoft.com/office/drawing/2014/main" id="{2D075E55-DCE5-CEE8-12A6-6C0178FAE973}"/>
              </a:ext>
            </a:extLst>
          </p:cNvPr>
          <p:cNvGrpSpPr/>
          <p:nvPr/>
        </p:nvGrpSpPr>
        <p:grpSpPr>
          <a:xfrm>
            <a:off x="189103" y="4218000"/>
            <a:ext cx="8222690" cy="393074"/>
            <a:chOff x="189102" y="4218000"/>
            <a:chExt cx="8222690" cy="39307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867D86-1121-EA0D-4211-87D96F7F4B0C}"/>
                </a:ext>
              </a:extLst>
            </p:cNvPr>
            <p:cNvSpPr/>
            <p:nvPr/>
          </p:nvSpPr>
          <p:spPr>
            <a:xfrm>
              <a:off x="189102" y="4218000"/>
              <a:ext cx="41040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티어</a:t>
              </a:r>
              <a:endParaRPr lang="ko-KR" altLang="en-US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9BB65D2-2EB7-5410-054D-25A7E9686520}"/>
                </a:ext>
              </a:extLst>
            </p:cNvPr>
            <p:cNvSpPr/>
            <p:nvPr/>
          </p:nvSpPr>
          <p:spPr>
            <a:xfrm>
              <a:off x="1090787" y="4218000"/>
              <a:ext cx="1032589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트라이포드 명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EE17FC-B010-303C-F3E0-264432A42A4A}"/>
                </a:ext>
              </a:extLst>
            </p:cNvPr>
            <p:cNvSpPr/>
            <p:nvPr/>
          </p:nvSpPr>
          <p:spPr>
            <a:xfrm>
              <a:off x="2122697" y="4218000"/>
              <a:ext cx="103571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 사항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C0CCE-B0C9-11E2-E561-4E2942DBB09F}"/>
                </a:ext>
              </a:extLst>
            </p:cNvPr>
            <p:cNvSpPr/>
            <p:nvPr/>
          </p:nvSpPr>
          <p:spPr>
            <a:xfrm>
              <a:off x="3154597" y="4218000"/>
              <a:ext cx="5250180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상세 설명</a:t>
              </a: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4F0EE9AF-86A8-DCF9-6612-C6BD0C0B056B}"/>
                </a:ext>
              </a:extLst>
            </p:cNvPr>
            <p:cNvSpPr/>
            <p:nvPr/>
          </p:nvSpPr>
          <p:spPr>
            <a:xfrm>
              <a:off x="599502" y="4218000"/>
              <a:ext cx="493812" cy="393074"/>
            </a:xfrm>
            <a:prstGeom prst="rect">
              <a:avLst/>
            </a:prstGeom>
            <a:solidFill>
              <a:srgbClr val="FDF4D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아이콘</a:t>
              </a:r>
              <a:endParaRPr lang="en-US" altLang="ko-KR" sz="9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C52BF7F-1009-BADC-AA6A-820AB7EBDF4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02" y="4611074"/>
              <a:ext cx="822269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2990FB-3524-5E9C-B99A-1085B5717903}"/>
              </a:ext>
            </a:extLst>
          </p:cNvPr>
          <p:cNvSpPr/>
          <p:nvPr/>
        </p:nvSpPr>
        <p:spPr>
          <a:xfrm>
            <a:off x="189102" y="4218000"/>
            <a:ext cx="8222691" cy="22684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6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73A06C-C8E1-2157-510D-CDE31112749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18A3C9-D7FF-A3C4-FD4C-724419CE19CA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E3D057-9FAB-EEF1-B98D-33D908107DE5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187409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연출 변경 상세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525F987-3410-B3DF-E90F-E9928080511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1379497" y="256160"/>
                <a:ext cx="10620416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FB8862-5222-01E8-23F9-F0C315FDC667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4E405E-4754-E6DB-71FE-F26D59AADE12}"/>
              </a:ext>
            </a:extLst>
          </p:cNvPr>
          <p:cNvGrpSpPr/>
          <p:nvPr/>
        </p:nvGrpSpPr>
        <p:grpSpPr>
          <a:xfrm>
            <a:off x="192875" y="703809"/>
            <a:ext cx="11807826" cy="3424257"/>
            <a:chOff x="192087" y="703810"/>
            <a:chExt cx="11807826" cy="3424257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23D7AEF-9E69-5571-3AD2-6F6A03CEF926}"/>
                </a:ext>
              </a:extLst>
            </p:cNvPr>
            <p:cNvGrpSpPr/>
            <p:nvPr/>
          </p:nvGrpSpPr>
          <p:grpSpPr>
            <a:xfrm>
              <a:off x="192087" y="703810"/>
              <a:ext cx="11807826" cy="3424257"/>
              <a:chOff x="192087" y="629583"/>
              <a:chExt cx="11807826" cy="3424257"/>
            </a:xfrm>
            <a:effectLst>
              <a:outerShdw blurRad="50800" dist="38100" dir="2700000" algn="tl" rotWithShape="0">
                <a:schemeClr val="accent6">
                  <a:lumMod val="75000"/>
                  <a:alpha val="40000"/>
                </a:schemeClr>
              </a:outerShdw>
            </a:effectLst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CD092DB-6DD2-E37E-5622-D114F004FF65}"/>
                  </a:ext>
                </a:extLst>
              </p:cNvPr>
              <p:cNvSpPr/>
              <p:nvPr/>
            </p:nvSpPr>
            <p:spPr>
              <a:xfrm>
                <a:off x="192087" y="632412"/>
                <a:ext cx="857157" cy="3420000"/>
              </a:xfrm>
              <a:prstGeom prst="rect">
                <a:avLst/>
              </a:prstGeom>
              <a:solidFill>
                <a:srgbClr val="DAF6DD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DE39E92-AECB-A57E-6D9D-5B7FFEB273CF}"/>
                  </a:ext>
                </a:extLst>
              </p:cNvPr>
              <p:cNvSpPr/>
              <p:nvPr/>
            </p:nvSpPr>
            <p:spPr>
              <a:xfrm>
                <a:off x="1049309" y="632412"/>
                <a:ext cx="10950604" cy="34214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D54C56B-94CC-98B4-0BD6-5AC63C69CC1F}"/>
                  </a:ext>
                </a:extLst>
              </p:cNvPr>
              <p:cNvGrpSpPr/>
              <p:nvPr/>
            </p:nvGrpSpPr>
            <p:grpSpPr>
              <a:xfrm>
                <a:off x="1173928" y="778037"/>
                <a:ext cx="4034950" cy="159462"/>
                <a:chOff x="1210993" y="1380574"/>
                <a:chExt cx="4034950" cy="159462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03851D-5159-9637-9759-9D075680E2C1}"/>
                    </a:ext>
                  </a:extLst>
                </p:cNvPr>
                <p:cNvSpPr txBox="1"/>
                <p:nvPr/>
              </p:nvSpPr>
              <p:spPr>
                <a:xfrm>
                  <a:off x="1727986" y="1391056"/>
                  <a:ext cx="802587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생략하고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직사각형 310">
                  <a:extLst>
                    <a:ext uri="{FF2B5EF4-FFF2-40B4-BE49-F238E27FC236}">
                      <a16:creationId xmlns:a16="http://schemas.microsoft.com/office/drawing/2014/main" id="{B2EBB0A6-E310-631E-EED4-947AFFBD1CB1}"/>
                    </a:ext>
                  </a:extLst>
                </p:cNvPr>
                <p:cNvSpPr/>
                <p:nvPr/>
              </p:nvSpPr>
              <p:spPr>
                <a:xfrm>
                  <a:off x="1210993" y="1380574"/>
                  <a:ext cx="51699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</a:p>
              </p:txBody>
            </p:sp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DFB1A1-C3B7-2157-7649-4395F1958EA9}"/>
                    </a:ext>
                  </a:extLst>
                </p:cNvPr>
                <p:cNvSpPr/>
                <p:nvPr/>
              </p:nvSpPr>
              <p:spPr>
                <a:xfrm>
                  <a:off x="2605302" y="1380574"/>
                  <a:ext cx="302377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ADAF75-F44C-649E-14E4-4893954B6413}"/>
                    </a:ext>
                  </a:extLst>
                </p:cNvPr>
                <p:cNvSpPr txBox="1"/>
                <p:nvPr/>
              </p:nvSpPr>
              <p:spPr>
                <a:xfrm>
                  <a:off x="2907679" y="1391056"/>
                  <a:ext cx="2338264" cy="138499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pPr algn="l"/>
                  <a:r>
                    <a:rPr lang="ko-KR" altLang="en-US" sz="900" dirty="0">
                      <a:solidFill>
                        <a:schemeClr val="tx1"/>
                      </a:solidFill>
                    </a:rPr>
                    <a:t>단계를 바로 진행하여 </a:t>
                  </a:r>
                  <a:r>
                    <a:rPr lang="ko-KR" altLang="en-US" sz="900" dirty="0">
                      <a:solidFill>
                        <a:srgbClr val="FF0000"/>
                      </a:solidFill>
                    </a:rPr>
                    <a:t>스킬의 시전이 빨라집니다</a:t>
                  </a:r>
                  <a:r>
                    <a:rPr lang="en-US" altLang="ko-KR" sz="900" dirty="0">
                      <a:solidFill>
                        <a:srgbClr val="FF0000"/>
                      </a:solidFill>
                    </a:rPr>
                    <a:t>.</a:t>
                  </a:r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6812A4A-78E9-F0CD-428B-E6115B55B742}"/>
                  </a:ext>
                </a:extLst>
              </p:cNvPr>
              <p:cNvGrpSpPr/>
              <p:nvPr/>
            </p:nvGrpSpPr>
            <p:grpSpPr>
              <a:xfrm>
                <a:off x="386665" y="813563"/>
                <a:ext cx="468000" cy="679203"/>
                <a:chOff x="382411" y="1380574"/>
                <a:chExt cx="468000" cy="679203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CCF2F278-C805-C65B-4174-7AB296DD062E}"/>
                    </a:ext>
                  </a:extLst>
                </p:cNvPr>
                <p:cNvGrpSpPr/>
                <p:nvPr/>
              </p:nvGrpSpPr>
              <p:grpSpPr>
                <a:xfrm>
                  <a:off x="382411" y="1380574"/>
                  <a:ext cx="468000" cy="468000"/>
                  <a:chOff x="416330" y="2636726"/>
                  <a:chExt cx="468000" cy="468000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2F55BE9-FA58-ED71-CE7C-DF74759FE520}"/>
                      </a:ext>
                    </a:extLst>
                  </p:cNvPr>
                  <p:cNvSpPr/>
                  <p:nvPr/>
                </p:nvSpPr>
                <p:spPr>
                  <a:xfrm>
                    <a:off x="416330" y="2636726"/>
                    <a:ext cx="468000" cy="468000"/>
                  </a:xfrm>
                  <a:prstGeom prst="ellipse">
                    <a:avLst/>
                  </a:prstGeom>
                  <a:solidFill>
                    <a:srgbClr val="14161B"/>
                  </a:solidFill>
                  <a:ln w="63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3" name="그림 22" descr="그린, 상징, 빛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8F0E07B1-BDFE-77E0-6874-9697F74D7E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6330" y="2636726"/>
                    <a:ext cx="468000" cy="46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4A76B3-660F-73EF-EE69-FF326B46590A}"/>
                    </a:ext>
                  </a:extLst>
                </p:cNvPr>
                <p:cNvSpPr txBox="1"/>
                <p:nvPr/>
              </p:nvSpPr>
              <p:spPr>
                <a:xfrm>
                  <a:off x="388786" y="1848574"/>
                  <a:ext cx="455253" cy="211203"/>
                </a:xfrm>
                <a:prstGeom prst="rect">
                  <a:avLst/>
                </a:prstGeom>
                <a:noFill/>
              </p:spPr>
              <p:txBody>
                <a:bodyPr wrap="none" lIns="0" tIns="7200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algn="ctr">
                    <a:defRPr sz="900" b="1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집중 공략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C12CD9-5BCD-E902-ADEE-6D18891EE04E}"/>
                  </a:ext>
                </a:extLst>
              </p:cNvPr>
              <p:cNvSpPr txBox="1"/>
              <p:nvPr/>
            </p:nvSpPr>
            <p:spPr>
              <a:xfrm>
                <a:off x="499031" y="629583"/>
                <a:ext cx="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endParaRPr lang="en-US" altLang="ko-KR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54CE7-A96B-D820-9847-F111183BC7FC}"/>
                  </a:ext>
                </a:extLst>
              </p:cNvPr>
              <p:cNvSpPr txBox="1"/>
              <p:nvPr/>
            </p:nvSpPr>
            <p:spPr>
              <a:xfrm>
                <a:off x="192087" y="632412"/>
                <a:ext cx="154975" cy="159462"/>
              </a:xfrm>
              <a:prstGeom prst="rect">
                <a:avLst/>
              </a:prstGeom>
              <a:noFill/>
            </p:spPr>
            <p:txBody>
              <a:bodyPr wrap="none" lIns="36000" tIns="36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800" b="0" dirty="0">
                    <a:solidFill>
                      <a:schemeClr val="tx1"/>
                    </a:solidFill>
                  </a:rPr>
                  <a:t>2T</a:t>
                </a: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F1E7701A-5BBE-0948-C269-6F69D0663BBB}"/>
                  </a:ext>
                </a:extLst>
              </p:cNvPr>
              <p:cNvGrpSpPr/>
              <p:nvPr/>
            </p:nvGrpSpPr>
            <p:grpSpPr>
              <a:xfrm>
                <a:off x="1173928" y="1153164"/>
                <a:ext cx="7526439" cy="2714151"/>
                <a:chOff x="1173928" y="1153164"/>
                <a:chExt cx="7526439" cy="2714151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615FC89D-5E28-556C-6CAB-125D9C4ADC99}"/>
                    </a:ext>
                  </a:extLst>
                </p:cNvPr>
                <p:cNvGrpSpPr/>
                <p:nvPr/>
              </p:nvGrpSpPr>
              <p:grpSpPr>
                <a:xfrm>
                  <a:off x="1173928" y="1153164"/>
                  <a:ext cx="4195165" cy="153760"/>
                  <a:chOff x="189102" y="638649"/>
                  <a:chExt cx="4195165" cy="153760"/>
                </a:xfrm>
              </p:grpSpPr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D00432CD-4DD0-8571-CFE0-6A5E14D30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89102" y="638649"/>
                    <a:ext cx="2170466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총 연출 예상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1.5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(45 frame) </a:t>
                    </a:r>
                  </a:p>
                </p:txBody>
              </p:sp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B75CC1FA-88E4-0426-32DF-BACE3D5469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080" y="638649"/>
                    <a:ext cx="1808187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모션 시간</a:t>
                    </a:r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약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0.5</a:t>
                    </a:r>
                    <a:r>
                      <a:rPr lang="ko-KR" altLang="en-US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초 </a:t>
                    </a:r>
                    <a:r>
                      <a:rPr lang="en-US" altLang="ko-KR" sz="999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(15 frame) </a:t>
                    </a:r>
                  </a:p>
                </p:txBody>
              </p:sp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3B5A3C3A-1657-5CB3-4A9C-F65072FAC2F0}"/>
                      </a:ext>
                    </a:extLst>
                  </p:cNvPr>
                  <p:cNvSpPr txBox="1"/>
                  <p:nvPr/>
                </p:nvSpPr>
                <p:spPr>
                  <a:xfrm>
                    <a:off x="2442977" y="638649"/>
                    <a:ext cx="49694" cy="1537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altLang="ko-KR" sz="999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rPr>
                      <a:t>/</a:t>
                    </a:r>
                  </a:p>
                </p:txBody>
              </p:sp>
            </p:grp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9290C2C0-3C24-901F-CD9A-84CF748674F0}"/>
                    </a:ext>
                  </a:extLst>
                </p:cNvPr>
                <p:cNvGrpSpPr/>
                <p:nvPr/>
              </p:nvGrpSpPr>
              <p:grpSpPr>
                <a:xfrm>
                  <a:off x="1176538" y="1371982"/>
                  <a:ext cx="7523829" cy="2495333"/>
                  <a:chOff x="1176538" y="1371982"/>
                  <a:chExt cx="7523829" cy="2495333"/>
                </a:xfrm>
              </p:grpSpPr>
              <p:sp>
                <p:nvSpPr>
                  <p:cNvPr id="168" name="직사각형 260">
                    <a:extLst>
                      <a:ext uri="{FF2B5EF4-FFF2-40B4-BE49-F238E27FC236}">
                        <a16:creationId xmlns:a16="http://schemas.microsoft.com/office/drawing/2014/main" id="{27C51938-A83B-3184-AE32-68F2B1D4FBDB}"/>
                      </a:ext>
                    </a:extLst>
                  </p:cNvPr>
                  <p:cNvSpPr/>
                  <p:nvPr/>
                </p:nvSpPr>
                <p:spPr>
                  <a:xfrm>
                    <a:off x="1176538" y="1371982"/>
                    <a:ext cx="7523829" cy="249533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69" name="직사각형 260">
                    <a:extLst>
                      <a:ext uri="{FF2B5EF4-FFF2-40B4-BE49-F238E27FC236}">
                        <a16:creationId xmlns:a16="http://schemas.microsoft.com/office/drawing/2014/main" id="{E9520FBF-7BB3-3E23-ABE8-39A3D6B820C3}"/>
                      </a:ext>
                    </a:extLst>
                  </p:cNvPr>
                  <p:cNvSpPr/>
                  <p:nvPr/>
                </p:nvSpPr>
                <p:spPr>
                  <a:xfrm>
                    <a:off x="2023702" y="295830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0" name="직사각형 260">
                    <a:extLst>
                      <a:ext uri="{FF2B5EF4-FFF2-40B4-BE49-F238E27FC236}">
                        <a16:creationId xmlns:a16="http://schemas.microsoft.com/office/drawing/2014/main" id="{2EDDB4BF-1B14-A744-84BD-243CB2CFBE00}"/>
                      </a:ext>
                    </a:extLst>
                  </p:cNvPr>
                  <p:cNvSpPr/>
                  <p:nvPr/>
                </p:nvSpPr>
                <p:spPr>
                  <a:xfrm>
                    <a:off x="2023702" y="3210256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1" name="직사각형 260">
                    <a:extLst>
                      <a:ext uri="{FF2B5EF4-FFF2-40B4-BE49-F238E27FC236}">
                        <a16:creationId xmlns:a16="http://schemas.microsoft.com/office/drawing/2014/main" id="{9292A2EB-17EB-08A9-54E8-3C2EEDA0D013}"/>
                      </a:ext>
                    </a:extLst>
                  </p:cNvPr>
                  <p:cNvSpPr/>
                  <p:nvPr/>
                </p:nvSpPr>
                <p:spPr>
                  <a:xfrm>
                    <a:off x="2023702" y="1949418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2" name="직사각형 260">
                    <a:extLst>
                      <a:ext uri="{FF2B5EF4-FFF2-40B4-BE49-F238E27FC236}">
                        <a16:creationId xmlns:a16="http://schemas.microsoft.com/office/drawing/2014/main" id="{4DF94C9B-F5B4-90AD-743E-197319D5E47E}"/>
                      </a:ext>
                    </a:extLst>
                  </p:cNvPr>
                  <p:cNvSpPr/>
                  <p:nvPr/>
                </p:nvSpPr>
                <p:spPr>
                  <a:xfrm>
                    <a:off x="2023702" y="2453330"/>
                    <a:ext cx="6480001" cy="504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73" name="직사각형 260">
                    <a:extLst>
                      <a:ext uri="{FF2B5EF4-FFF2-40B4-BE49-F238E27FC236}">
                        <a16:creationId xmlns:a16="http://schemas.microsoft.com/office/drawing/2014/main" id="{CF353945-3F05-1D70-4E52-40C5809D5B74}"/>
                      </a:ext>
                    </a:extLst>
                  </p:cNvPr>
                  <p:cNvSpPr/>
                  <p:nvPr/>
                </p:nvSpPr>
                <p:spPr>
                  <a:xfrm>
                    <a:off x="2023702" y="3462211"/>
                    <a:ext cx="6480001" cy="251955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32" name="직사각형 260">
                    <a:extLst>
                      <a:ext uri="{FF2B5EF4-FFF2-40B4-BE49-F238E27FC236}">
                        <a16:creationId xmlns:a16="http://schemas.microsoft.com/office/drawing/2014/main" id="{C14FAF2C-3FE6-9EE7-155A-5FCB556F27A1}"/>
                      </a:ext>
                    </a:extLst>
                  </p:cNvPr>
                  <p:cNvSpPr/>
                  <p:nvPr/>
                </p:nvSpPr>
                <p:spPr>
                  <a:xfrm>
                    <a:off x="2023702" y="1589419"/>
                    <a:ext cx="6480001" cy="360000"/>
                  </a:xfrm>
                  <a:prstGeom prst="rect">
                    <a:avLst/>
                  </a:prstGeom>
                  <a:solidFill>
                    <a:srgbClr val="404040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endPara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2" name="그룹 181">
                    <a:extLst>
                      <a:ext uri="{FF2B5EF4-FFF2-40B4-BE49-F238E27FC236}">
                        <a16:creationId xmlns:a16="http://schemas.microsoft.com/office/drawing/2014/main" id="{7E020AE1-50F5-0BA7-E321-EF64D9B05CCF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589421"/>
                    <a:ext cx="6480376" cy="2124746"/>
                    <a:chOff x="2026992" y="4342953"/>
                    <a:chExt cx="6480376" cy="2124746"/>
                  </a:xfrm>
                </p:grpSpPr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9E827794-1F4C-23FB-B8AC-F25AD4B339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4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4E705633-2A08-EABE-8DAC-B86004BF7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368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>
                      <a:extLst>
                        <a:ext uri="{FF2B5EF4-FFF2-40B4-BE49-F238E27FC236}">
                          <a16:creationId xmlns:a16="http://schemas.microsoft.com/office/drawing/2014/main" id="{A0F03E68-FB47-1A94-B1E7-73283B9E9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0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>
                      <a:extLst>
                        <a:ext uri="{FF2B5EF4-FFF2-40B4-BE49-F238E27FC236}">
                          <a16:creationId xmlns:a16="http://schemas.microsoft.com/office/drawing/2014/main" id="{FB3846FD-0E0C-66A5-1C11-486ED091FE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87367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2B7BA73A-2290-6AEA-14A6-C9CB08688A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71368" y="4342953"/>
                      <a:ext cx="1152000" cy="2124746"/>
                      <a:chOff x="1200793" y="1061414"/>
                      <a:chExt cx="576000" cy="2091600"/>
                    </a:xfrm>
                  </p:grpSpPr>
                  <p:cxnSp>
                    <p:nvCxnSpPr>
                      <p:cNvPr id="154" name="직선 연결선 153">
                        <a:extLst>
                          <a:ext uri="{FF2B5EF4-FFF2-40B4-BE49-F238E27FC236}">
                            <a16:creationId xmlns:a16="http://schemas.microsoft.com/office/drawing/2014/main" id="{F0A439F0-C1E7-2771-11B1-83FA93D821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0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직선 연결선 154">
                        <a:extLst>
                          <a:ext uri="{FF2B5EF4-FFF2-40B4-BE49-F238E27FC236}">
                            <a16:creationId xmlns:a16="http://schemas.microsoft.com/office/drawing/2014/main" id="{9B4DDF08-909F-8E98-CF98-C2B4A2AB68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27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직선 연결선 155">
                        <a:extLst>
                          <a:ext uri="{FF2B5EF4-FFF2-40B4-BE49-F238E27FC236}">
                            <a16:creationId xmlns:a16="http://schemas.microsoft.com/office/drawing/2014/main" id="{78EDA4FF-548A-9F6A-E5C3-9ED83785C0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4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직선 연결선 156">
                        <a:extLst>
                          <a:ext uri="{FF2B5EF4-FFF2-40B4-BE49-F238E27FC236}">
                            <a16:creationId xmlns:a16="http://schemas.microsoft.com/office/drawing/2014/main" id="{5847A968-AC5D-45EB-C401-986F102FC4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1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직선 연결선 157">
                        <a:extLst>
                          <a:ext uri="{FF2B5EF4-FFF2-40B4-BE49-F238E27FC236}">
                            <a16:creationId xmlns:a16="http://schemas.microsoft.com/office/drawing/2014/main" id="{052880B2-5BAE-9DCD-13CF-D6DF559A80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88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직선 연결선 158">
                        <a:extLst>
                          <a:ext uri="{FF2B5EF4-FFF2-40B4-BE49-F238E27FC236}">
                            <a16:creationId xmlns:a16="http://schemas.microsoft.com/office/drawing/2014/main" id="{05B40DD5-7884-F96F-BF1B-37099D2FEB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560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직선 연결선 159">
                        <a:extLst>
                          <a:ext uri="{FF2B5EF4-FFF2-40B4-BE49-F238E27FC236}">
                            <a16:creationId xmlns:a16="http://schemas.microsoft.com/office/drawing/2014/main" id="{F417C659-FF35-E70C-F42B-77E1DF3149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2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직선 연결선 160">
                        <a:extLst>
                          <a:ext uri="{FF2B5EF4-FFF2-40B4-BE49-F238E27FC236}">
                            <a16:creationId xmlns:a16="http://schemas.microsoft.com/office/drawing/2014/main" id="{A124839F-049B-B13D-FFB8-8EF7C7EB23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4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직선 연결선 161">
                        <a:extLst>
                          <a:ext uri="{FF2B5EF4-FFF2-40B4-BE49-F238E27FC236}">
                            <a16:creationId xmlns:a16="http://schemas.microsoft.com/office/drawing/2014/main" id="{00D0BD2A-29D3-2840-9591-C5D2ACB558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76793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F32D5A5B-044C-42E9-B421-369C8C3252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1368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45" name="직선 연결선 144">
                        <a:extLst>
                          <a:ext uri="{FF2B5EF4-FFF2-40B4-BE49-F238E27FC236}">
                            <a16:creationId xmlns:a16="http://schemas.microsoft.com/office/drawing/2014/main" id="{772279AB-3AB2-5DDA-9B76-69BAC6AF48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직선 연결선 145">
                        <a:extLst>
                          <a:ext uri="{FF2B5EF4-FFF2-40B4-BE49-F238E27FC236}">
                            <a16:creationId xmlns:a16="http://schemas.microsoft.com/office/drawing/2014/main" id="{6E840118-99FC-1AF2-D385-D5592BBF0D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17AFD1B0-C85F-D926-9CDC-39076BC986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963F13C-3075-3938-1B78-4F2642858C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F5F9D2D2-B9F2-392E-B9FD-5443BFFB49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A61444BC-B6FA-C0D6-C0CD-5449EEC700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65990CBB-679A-12AF-0000-FCBF33BDC70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직선 연결선 151">
                        <a:extLst>
                          <a:ext uri="{FF2B5EF4-FFF2-40B4-BE49-F238E27FC236}">
                            <a16:creationId xmlns:a16="http://schemas.microsoft.com/office/drawing/2014/main" id="{F6B9D76A-AF20-18E7-916E-BA9D116854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직선 연결선 152">
                        <a:extLst>
                          <a:ext uri="{FF2B5EF4-FFF2-40B4-BE49-F238E27FC236}">
                            <a16:creationId xmlns:a16="http://schemas.microsoft.com/office/drawing/2014/main" id="{41394A39-3696-B319-1C5F-3983C4BB24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676D8907-3FE4-87E3-171B-59F5CA629B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5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7B9295A7-C075-852F-B6CC-4082BE1A08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C00067D0-428F-782C-82DF-4820F48BEA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B028F899-244D-9462-2D28-F17E5EFC4E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F761D626-0D95-EC0F-1004-79A16B05A6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0E9A0D89-E393-2B58-A213-CC6A5ADA0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DD4523C1-868A-DFBB-4C77-2C95FD5DBD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직선 연결선 141">
                        <a:extLst>
                          <a:ext uri="{FF2B5EF4-FFF2-40B4-BE49-F238E27FC236}">
                            <a16:creationId xmlns:a16="http://schemas.microsoft.com/office/drawing/2014/main" id="{FE444AD2-1096-CDAD-D24E-5814ED573A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직선 연결선 142">
                        <a:extLst>
                          <a:ext uri="{FF2B5EF4-FFF2-40B4-BE49-F238E27FC236}">
                            <a16:creationId xmlns:a16="http://schemas.microsoft.com/office/drawing/2014/main" id="{5011F9FF-26A3-4F3E-7713-902F8A7F2B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직선 연결선 143">
                        <a:extLst>
                          <a:ext uri="{FF2B5EF4-FFF2-40B4-BE49-F238E27FC236}">
                            <a16:creationId xmlns:a16="http://schemas.microsoft.com/office/drawing/2014/main" id="{146D2B13-27AF-3BFC-63CA-4D0B7BD8FB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그룹 92">
                      <a:extLst>
                        <a:ext uri="{FF2B5EF4-FFF2-40B4-BE49-F238E27FC236}">
                          <a16:creationId xmlns:a16="http://schemas.microsoft.com/office/drawing/2014/main" id="{AB211639-0509-E0B6-47E5-8F94EE71F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1367" y="4342953"/>
                      <a:ext cx="1152000" cy="2124746"/>
                      <a:chOff x="1914025" y="1061414"/>
                      <a:chExt cx="576000" cy="2091600"/>
                    </a:xfrm>
                  </p:grpSpPr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9EAD0CF8-1CBE-F0D1-5FB2-A48233C20E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21D85335-3638-055D-33B7-A5F3F63050F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D6335753-D34B-338A-4424-F60EE4BB76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직선 연결선 129">
                        <a:extLst>
                          <a:ext uri="{FF2B5EF4-FFF2-40B4-BE49-F238E27FC236}">
                            <a16:creationId xmlns:a16="http://schemas.microsoft.com/office/drawing/2014/main" id="{55C6AA3C-1664-404D-CBBB-4F97801883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직선 연결선 130">
                        <a:extLst>
                          <a:ext uri="{FF2B5EF4-FFF2-40B4-BE49-F238E27FC236}">
                            <a16:creationId xmlns:a16="http://schemas.microsoft.com/office/drawing/2014/main" id="{DCAFD1A8-6D6E-1639-B67B-D1997D7269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31834E85-9819-164F-7D7A-B61AD64E5F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7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직선 연결선 132">
                        <a:extLst>
                          <a:ext uri="{FF2B5EF4-FFF2-40B4-BE49-F238E27FC236}">
                            <a16:creationId xmlns:a16="http://schemas.microsoft.com/office/drawing/2014/main" id="{CDBA1F75-8AC3-1E68-AAC5-7691780010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34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26D4A1D2-C955-F573-6B4E-1D922B9708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1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146B26BD-6877-9FF3-2EE6-1A5FF324B0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49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그룹 93">
                      <a:extLst>
                        <a:ext uri="{FF2B5EF4-FFF2-40B4-BE49-F238E27FC236}">
                          <a16:creationId xmlns:a16="http://schemas.microsoft.com/office/drawing/2014/main" id="{D1E392D3-8CB9-8185-5F4A-1A358725FE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31368" y="4342953"/>
                      <a:ext cx="576000" cy="2124746"/>
                      <a:chOff x="1914025" y="1061414"/>
                      <a:chExt cx="288000" cy="2091600"/>
                    </a:xfrm>
                  </p:grpSpPr>
                  <p:cxnSp>
                    <p:nvCxnSpPr>
                      <p:cNvPr id="118" name="직선 연결선 117">
                        <a:extLst>
                          <a:ext uri="{FF2B5EF4-FFF2-40B4-BE49-F238E27FC236}">
                            <a16:creationId xmlns:a16="http://schemas.microsoft.com/office/drawing/2014/main" id="{5ECB10CE-8370-C14E-8099-DB9C429DFD0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14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직선 연결선 118">
                        <a:extLst>
                          <a:ext uri="{FF2B5EF4-FFF2-40B4-BE49-F238E27FC236}">
                            <a16:creationId xmlns:a16="http://schemas.microsoft.com/office/drawing/2014/main" id="{743C5315-3FD7-7B69-A962-558F17A710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986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직선 연결선 119">
                        <a:extLst>
                          <a:ext uri="{FF2B5EF4-FFF2-40B4-BE49-F238E27FC236}">
                            <a16:creationId xmlns:a16="http://schemas.microsoft.com/office/drawing/2014/main" id="{B8BB8CD6-5086-37B5-0735-9DD626C96E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058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직선 연결선 120">
                        <a:extLst>
                          <a:ext uri="{FF2B5EF4-FFF2-40B4-BE49-F238E27FC236}">
                            <a16:creationId xmlns:a16="http://schemas.microsoft.com/office/drawing/2014/main" id="{A520D031-E0A4-9E13-4C3D-36CAC72597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30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0235F413-AF41-855B-64B9-08AF28C109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2025" y="1061414"/>
                        <a:ext cx="0" cy="2091600"/>
                      </a:xfrm>
                      <a:prstGeom prst="line">
                        <a:avLst/>
                      </a:prstGeom>
                      <a:ln w="3175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99" name="직선 연결선 98">
                      <a:extLst>
                        <a:ext uri="{FF2B5EF4-FFF2-40B4-BE49-F238E27FC236}">
                          <a16:creationId xmlns:a16="http://schemas.microsoft.com/office/drawing/2014/main" id="{E52B2F64-C490-7861-CEDF-408B1E8D50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26992" y="4342953"/>
                      <a:ext cx="0" cy="2124746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06571481-29A5-4359-83C8-02C5587DA561}"/>
                      </a:ext>
                    </a:extLst>
                  </p:cNvPr>
                  <p:cNvGrpSpPr/>
                  <p:nvPr/>
                </p:nvGrpSpPr>
                <p:grpSpPr>
                  <a:xfrm>
                    <a:off x="1586167" y="1394035"/>
                    <a:ext cx="6990080" cy="186494"/>
                    <a:chOff x="601341" y="1109479"/>
                    <a:chExt cx="6990080" cy="186494"/>
                  </a:xfrm>
                </p:grpSpPr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209F50F-E3CF-8EA8-A779-02120017F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41" y="1140393"/>
                      <a:ext cx="318480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frame</a:t>
                      </a: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3AF58EB2-9FDE-9517-25F4-7D8BF048AA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35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99F7C5-77E0-988A-841F-153B405BC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6769" y="1121006"/>
                      <a:ext cx="134652" cy="138499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b="1" dirty="0">
                          <a:effectLst/>
                        </a:rPr>
                        <a:t>45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63DC60C-4056-E7F1-1D6E-C7B13A839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3354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73EEDDA-7B29-D3E0-643F-777484718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8421" y="1109479"/>
                      <a:ext cx="12824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sz="900" dirty="0">
                          <a:effectLst/>
                        </a:rPr>
                        <a:t>30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657A910D-6D7A-3E71-8D0C-E1576F5AD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5815" y="1152368"/>
                      <a:ext cx="115417" cy="143605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80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defRPr>
                      </a:lvl1pPr>
                    </a:lstStyle>
                    <a:p>
                      <a:pPr algn="ctr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40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9CFB8700-83F0-F055-D26F-C34841CC2B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503" y="1121171"/>
                      <a:ext cx="64120" cy="16155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0</a:t>
                      </a:r>
                    </a:p>
                  </p:txBody>
                </p:sp>
              </p:grpSp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F43EAD47-FA77-2AF1-9003-E3780D264F3C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2470128"/>
                    <a:ext cx="6480000" cy="218361"/>
                    <a:chOff x="2111254" y="2470128"/>
                    <a:chExt cx="6480000" cy="218361"/>
                  </a:xfrm>
                </p:grpSpPr>
                <p:sp>
                  <p:nvSpPr>
                    <p:cNvPr id="65" name="직사각형 310">
                      <a:extLst>
                        <a:ext uri="{FF2B5EF4-FFF2-40B4-BE49-F238E27FC236}">
                          <a16:creationId xmlns:a16="http://schemas.microsoft.com/office/drawing/2014/main" id="{D7C1C12F-EF84-C722-2A41-A877C3C905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1254" y="2470128"/>
                      <a:ext cx="216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 낙하 후 충격파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66" name="직사각형 310">
                      <a:extLst>
                        <a:ext uri="{FF2B5EF4-FFF2-40B4-BE49-F238E27FC236}">
                          <a16:creationId xmlns:a16="http://schemas.microsoft.com/office/drawing/2014/main" id="{50386FC4-D165-56DF-14D9-355F760C8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254" y="2470128"/>
                      <a:ext cx="4320000" cy="218361"/>
                    </a:xfrm>
                    <a:prstGeom prst="homePlate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 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지면 균열</a:t>
                      </a:r>
                      <a:r>
                        <a:rPr lang="en-US" altLang="ko-KR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E7A37DA4-416F-52BC-C90F-6F76BB8918AB}"/>
                      </a:ext>
                    </a:extLst>
                  </p:cNvPr>
                  <p:cNvGrpSpPr/>
                  <p:nvPr/>
                </p:nvGrpSpPr>
                <p:grpSpPr>
                  <a:xfrm>
                    <a:off x="1196069" y="2462745"/>
                    <a:ext cx="807731" cy="485171"/>
                    <a:chOff x="211243" y="2178189"/>
                    <a:chExt cx="807731" cy="485171"/>
                  </a:xfrm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3E2D55AC-F934-9C0A-1BAC-E0FE89C38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178189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F2D3AECF-AC90-6048-13D7-E30A180BB4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43" y="2351527"/>
                      <a:ext cx="39009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이펙트</a:t>
                      </a:r>
                      <a:endParaRPr lang="en-US" altLang="ko-KR" sz="900"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sp>
                <p:nvSpPr>
                  <p:cNvPr id="59" name="직사각형 310">
                    <a:extLst>
                      <a:ext uri="{FF2B5EF4-FFF2-40B4-BE49-F238E27FC236}">
                        <a16:creationId xmlns:a16="http://schemas.microsoft.com/office/drawing/2014/main" id="{2DF91C8F-62D0-945F-AB17-68AF36D33C06}"/>
                      </a:ext>
                    </a:extLst>
                  </p:cNvPr>
                  <p:cNvSpPr/>
                  <p:nvPr/>
                </p:nvSpPr>
                <p:spPr>
                  <a:xfrm>
                    <a:off x="2026992" y="2242458"/>
                    <a:ext cx="1438877" cy="169791"/>
                  </a:xfrm>
                  <a:prstGeom prst="rect">
                    <a:avLst/>
                  </a:prstGeom>
                  <a:solidFill>
                    <a:srgbClr val="D8C5B2"/>
                  </a:solidFill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108000" tIns="0" rIns="0" bIns="0" rtlCol="0" anchor="ctr" anchorCtr="0">
                    <a:normAutofit/>
                  </a:bodyPr>
                  <a:lstStyle/>
                  <a:p>
                    <a:pPr>
                      <a:spcAft>
                        <a:spcPts val="200"/>
                      </a:spcAft>
                    </a:pPr>
                    <a:r>
                      <a:rPr lang="ko-KR" altLang="en-US" sz="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스킬 시전 캔슬</a:t>
                    </a:r>
                    <a:endParaRPr lang="en-US" altLang="ko-KR" sz="800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grpSp>
                <p:nvGrpSpPr>
                  <p:cNvPr id="180" name="그룹 179">
                    <a:extLst>
                      <a:ext uri="{FF2B5EF4-FFF2-40B4-BE49-F238E27FC236}">
                        <a16:creationId xmlns:a16="http://schemas.microsoft.com/office/drawing/2014/main" id="{DEACEBC6-0FFB-E4E2-16AF-FA75D3CF6470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967396"/>
                    <a:ext cx="3599253" cy="443944"/>
                    <a:chOff x="6346621" y="1967396"/>
                    <a:chExt cx="3599253" cy="443944"/>
                  </a:xfrm>
                </p:grpSpPr>
                <p:grpSp>
                  <p:nvGrpSpPr>
                    <p:cNvPr id="178" name="그룹 177">
                      <a:extLst>
                        <a:ext uri="{FF2B5EF4-FFF2-40B4-BE49-F238E27FC236}">
                          <a16:creationId xmlns:a16="http://schemas.microsoft.com/office/drawing/2014/main" id="{2781796B-4E7C-FEC6-1D38-60B196462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46621" y="1967396"/>
                      <a:ext cx="3599253" cy="216000"/>
                      <a:chOff x="6346621" y="1967396"/>
                      <a:chExt cx="3599253" cy="216000"/>
                    </a:xfrm>
                  </p:grpSpPr>
                  <p:sp>
                    <p:nvSpPr>
                      <p:cNvPr id="57" name="직사각형 310">
                        <a:extLst>
                          <a:ext uri="{FF2B5EF4-FFF2-40B4-BE49-F238E27FC236}">
                            <a16:creationId xmlns:a16="http://schemas.microsoft.com/office/drawing/2014/main" id="{7A0613CC-EBE9-2FC6-347D-231BEB6C5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46621" y="1967396"/>
                        <a:ext cx="2160000" cy="216000"/>
                      </a:xfrm>
                      <a:prstGeom prst="homePlate">
                        <a:avLst/>
                      </a:prstGeom>
                      <a:solidFill>
                        <a:srgbClr val="FAFCBC"/>
                      </a:solidFill>
                      <a:ln w="12700">
                        <a:noFill/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rmAutofit/>
                      </a:bodyPr>
                      <a:lstStyle/>
                      <a:p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[</a:t>
                        </a:r>
                        <a:r>
                          <a:rPr lang="ko-KR" altLang="en-US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모션 </a:t>
                        </a:r>
                        <a:r>
                          <a:rPr lang="en-US" altLang="ko-KR" sz="900" b="1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2] </a:t>
                        </a:r>
                        <a:r>
                          <a:rPr lang="ko-KR" altLang="en-US" sz="800" dirty="0"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창 내려 찍기</a:t>
                        </a:r>
                        <a:endParaRPr lang="ko-KR" altLang="en-US" sz="90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  <p:sp>
                    <p:nvSpPr>
                      <p:cNvPr id="58" name="직사각형 310">
                        <a:extLst>
                          <a:ext uri="{FF2B5EF4-FFF2-40B4-BE49-F238E27FC236}">
                            <a16:creationId xmlns:a16="http://schemas.microsoft.com/office/drawing/2014/main" id="{DE1DFCFE-C2BE-1FD8-00B6-44AD7BE1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6621" y="2003396"/>
                        <a:ext cx="1439253" cy="144000"/>
                      </a:xfrm>
                      <a:prstGeom prst="rect">
                        <a:avLst/>
                      </a:prstGeom>
                      <a:solidFill>
                        <a:srgbClr val="FAFCBC"/>
                      </a:solidFill>
                      <a:ln w="12700">
                        <a:solidFill>
                          <a:srgbClr val="FAFCBC"/>
                        </a:solidFill>
                      </a:ln>
                      <a:effectLst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square" lIns="108000" tIns="0" rIns="0" bIns="0" rtlCol="0" anchor="ctr" anchorCtr="0">
                        <a:noAutofit/>
                      </a:bodyPr>
                      <a:lstStyle/>
                      <a:p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전투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IDLE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로 전환</a:t>
                        </a:r>
                      </a:p>
                    </p:txBody>
                  </p:sp>
                </p:grpSp>
                <p:sp>
                  <p:nvSpPr>
                    <p:cNvPr id="60" name="직사각형 310">
                      <a:extLst>
                        <a:ext uri="{FF2B5EF4-FFF2-40B4-BE49-F238E27FC236}">
                          <a16:creationId xmlns:a16="http://schemas.microsoft.com/office/drawing/2014/main" id="{126299B9-FCCC-CB4D-01D2-EFE9D2DA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6621" y="2243369"/>
                      <a:ext cx="1439252" cy="167971"/>
                    </a:xfrm>
                    <a:prstGeom prst="rect">
                      <a:avLst/>
                    </a:prstGeom>
                    <a:solidFill>
                      <a:srgbClr val="D8C5B2"/>
                    </a:solidFill>
                    <a:ln w="12700">
                      <a:noFill/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square" lIns="108000" tIns="0" rIns="0" bIns="0" rtlCol="0" anchor="ctr" anchorCtr="0">
                      <a:normAutofit/>
                    </a:bodyPr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후 딜레이 캔슬</a:t>
                      </a:r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084895C1-3565-B446-ACF7-4B02010628F5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1966216"/>
                    <a:ext cx="807360" cy="485171"/>
                    <a:chOff x="211614" y="1681660"/>
                    <a:chExt cx="807360" cy="485171"/>
                  </a:xfrm>
                </p:grpSpPr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47FF20E8-2F56-EFC8-31DD-83B78296D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1681660"/>
                      <a:ext cx="807360" cy="485171"/>
                    </a:xfrm>
                    <a:custGeom>
                      <a:avLst/>
                      <a:gdLst>
                        <a:gd name="connsiteX0" fmla="*/ 44401 w 807360"/>
                        <a:gd name="connsiteY0" fmla="*/ 0 h 554206"/>
                        <a:gd name="connsiteX1" fmla="*/ 762959 w 807360"/>
                        <a:gd name="connsiteY1" fmla="*/ 0 h 554206"/>
                        <a:gd name="connsiteX2" fmla="*/ 807360 w 807360"/>
                        <a:gd name="connsiteY2" fmla="*/ 44401 h 554206"/>
                        <a:gd name="connsiteX3" fmla="*/ 807360 w 807360"/>
                        <a:gd name="connsiteY3" fmla="*/ 189414 h 554206"/>
                        <a:gd name="connsiteX4" fmla="*/ 807360 w 807360"/>
                        <a:gd name="connsiteY4" fmla="*/ 221999 h 554206"/>
                        <a:gd name="connsiteX5" fmla="*/ 807360 w 807360"/>
                        <a:gd name="connsiteY5" fmla="*/ 332207 h 554206"/>
                        <a:gd name="connsiteX6" fmla="*/ 807360 w 807360"/>
                        <a:gd name="connsiteY6" fmla="*/ 367012 h 554206"/>
                        <a:gd name="connsiteX7" fmla="*/ 807360 w 807360"/>
                        <a:gd name="connsiteY7" fmla="*/ 509805 h 554206"/>
                        <a:gd name="connsiteX8" fmla="*/ 762959 w 807360"/>
                        <a:gd name="connsiteY8" fmla="*/ 554206 h 554206"/>
                        <a:gd name="connsiteX9" fmla="*/ 44401 w 807360"/>
                        <a:gd name="connsiteY9" fmla="*/ 554206 h 554206"/>
                        <a:gd name="connsiteX10" fmla="*/ 0 w 807360"/>
                        <a:gd name="connsiteY10" fmla="*/ 509805 h 554206"/>
                        <a:gd name="connsiteX11" fmla="*/ 0 w 807360"/>
                        <a:gd name="connsiteY11" fmla="*/ 332207 h 554206"/>
                        <a:gd name="connsiteX12" fmla="*/ 0 w 807360"/>
                        <a:gd name="connsiteY12" fmla="*/ 332207 h 554206"/>
                        <a:gd name="connsiteX13" fmla="*/ 0 w 807360"/>
                        <a:gd name="connsiteY13" fmla="*/ 221999 h 554206"/>
                        <a:gd name="connsiteX14" fmla="*/ 0 w 807360"/>
                        <a:gd name="connsiteY14" fmla="*/ 189414 h 554206"/>
                        <a:gd name="connsiteX15" fmla="*/ 0 w 807360"/>
                        <a:gd name="connsiteY15" fmla="*/ 44401 h 554206"/>
                        <a:gd name="connsiteX16" fmla="*/ 44401 w 807360"/>
                        <a:gd name="connsiteY16" fmla="*/ 0 h 55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07360" h="554206">
                          <a:moveTo>
                            <a:pt x="44401" y="0"/>
                          </a:moveTo>
                          <a:lnTo>
                            <a:pt x="762959" y="0"/>
                          </a:lnTo>
                          <a:cubicBezTo>
                            <a:pt x="787481" y="0"/>
                            <a:pt x="807360" y="19879"/>
                            <a:pt x="807360" y="44401"/>
                          </a:cubicBezTo>
                          <a:lnTo>
                            <a:pt x="807360" y="189414"/>
                          </a:lnTo>
                          <a:lnTo>
                            <a:pt x="807360" y="221999"/>
                          </a:lnTo>
                          <a:lnTo>
                            <a:pt x="807360" y="332207"/>
                          </a:lnTo>
                          <a:lnTo>
                            <a:pt x="807360" y="367012"/>
                          </a:lnTo>
                          <a:lnTo>
                            <a:pt x="807360" y="509805"/>
                          </a:lnTo>
                          <a:cubicBezTo>
                            <a:pt x="807360" y="534327"/>
                            <a:pt x="787481" y="554206"/>
                            <a:pt x="762959" y="554206"/>
                          </a:cubicBezTo>
                          <a:lnTo>
                            <a:pt x="44401" y="554206"/>
                          </a:lnTo>
                          <a:cubicBezTo>
                            <a:pt x="19879" y="554206"/>
                            <a:pt x="0" y="534327"/>
                            <a:pt x="0" y="509805"/>
                          </a:cubicBezTo>
                          <a:lnTo>
                            <a:pt x="0" y="332207"/>
                          </a:lnTo>
                          <a:lnTo>
                            <a:pt x="0" y="332207"/>
                          </a:lnTo>
                          <a:lnTo>
                            <a:pt x="0" y="221999"/>
                          </a:lnTo>
                          <a:lnTo>
                            <a:pt x="0" y="189414"/>
                          </a:lnTo>
                          <a:lnTo>
                            <a:pt x="0" y="44401"/>
                          </a:lnTo>
                          <a:cubicBezTo>
                            <a:pt x="0" y="19879"/>
                            <a:pt x="19879" y="0"/>
                            <a:pt x="44401" y="0"/>
                          </a:cubicBez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98CC1F9-DD62-789B-45C7-2BDC642B54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721591"/>
                      <a:ext cx="284300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F9FBAF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모션</a:t>
                      </a:r>
                      <a:endParaRPr lang="en-US" altLang="ko-KR" sz="900" b="1" dirty="0">
                        <a:solidFill>
                          <a:srgbClr val="F9FBAF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B37B325-15C9-A3CF-5DBE-82C9E9E51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1981411"/>
                      <a:ext cx="685050" cy="10772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캔슬 가능 지점</a:t>
                      </a:r>
                      <a:r>
                        <a:rPr lang="en-US" altLang="ko-KR" sz="700" dirty="0">
                          <a:solidFill>
                            <a:srgbClr val="D8C5B2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0135BC0D-770D-8394-C55F-E43ABA48F577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2962509"/>
                    <a:ext cx="2418284" cy="242905"/>
                    <a:chOff x="211614" y="2677953"/>
                    <a:chExt cx="2418284" cy="242905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4E4977A1-75FB-DB8E-49C7-6FB75D6C6B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614" y="2682797"/>
                      <a:ext cx="807360" cy="233216"/>
                      <a:chOff x="211614" y="2682797"/>
                      <a:chExt cx="807360" cy="233216"/>
                    </a:xfrm>
                  </p:grpSpPr>
                  <p:sp>
                    <p:nvSpPr>
                      <p:cNvPr id="54" name="사각형: 둥근 모서리 53">
                        <a:extLst>
                          <a:ext uri="{FF2B5EF4-FFF2-40B4-BE49-F238E27FC236}">
                            <a16:creationId xmlns:a16="http://schemas.microsoft.com/office/drawing/2014/main" id="{E26688A2-5EB2-7238-01AC-6F43D7AD2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614" y="2682797"/>
                        <a:ext cx="807360" cy="233216"/>
                      </a:xfrm>
                      <a:prstGeom prst="roundRect">
                        <a:avLst/>
                      </a:prstGeom>
                      <a:solidFill>
                        <a:srgbClr val="40404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4056D4B5-AAAC-7D52-9222-924B5A9BC9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1614" y="2730156"/>
                        <a:ext cx="527956" cy="1384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72000" tIns="0" rIns="0" bIns="0" rtlCol="0" anchor="ctr" anchorCtr="0">
                        <a:spAutoFit/>
                      </a:bodyPr>
                      <a:lstStyle/>
                      <a:p>
                        <a:r>
                          <a:rPr lang="ko-KR" altLang="en-US" sz="900" b="1" dirty="0">
                            <a:solidFill>
                              <a:srgbClr val="FF9999"/>
                            </a:solidFill>
                            <a:latin typeface="Noto Sans KR" panose="020B0200000000000000" pitchFamily="50" charset="-127"/>
                            <a:ea typeface="Noto Sans KR" panose="020B0200000000000000" pitchFamily="50" charset="-127"/>
                          </a:rPr>
                          <a:t>타격 지점</a:t>
                        </a:r>
                        <a:endParaRPr lang="en-US" altLang="ko-KR" sz="900" b="1" dirty="0">
                          <a:solidFill>
                            <a:srgbClr val="FF9999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53" name="폭발: 8pt 52">
                      <a:extLst>
                        <a:ext uri="{FF2B5EF4-FFF2-40B4-BE49-F238E27FC236}">
                          <a16:creationId xmlns:a16="http://schemas.microsoft.com/office/drawing/2014/main" id="{5C9C0E00-D83A-14CB-E0D1-A467C2B61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444" y="2677953"/>
                      <a:ext cx="274454" cy="242905"/>
                    </a:xfrm>
                    <a:prstGeom prst="irregularSeal1">
                      <a:avLst/>
                    </a:prstGeom>
                    <a:solidFill>
                      <a:srgbClr val="FF9999"/>
                    </a:solidFill>
                    <a:ln w="635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18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12D7A68-7517-5A81-C263-3DBCAC7D0C6A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218567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50" name="사각형: 둥근 모서리 49">
                      <a:extLst>
                        <a:ext uri="{FF2B5EF4-FFF2-40B4-BE49-F238E27FC236}">
                          <a16:creationId xmlns:a16="http://schemas.microsoft.com/office/drawing/2014/main" id="{F0BBA187-7037-B9DF-93B1-7AD1F64D2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69EEDF6-9796-3125-C91A-96BA0CD37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527956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슈퍼 </a:t>
                      </a:r>
                      <a:r>
                        <a:rPr lang="ko-KR" altLang="en-US" sz="9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Variable Medium" panose="02000003000000020004" pitchFamily="2" charset="-127"/>
                        </a:rPr>
                        <a:t>아머</a:t>
                      </a:r>
                      <a:endParaRPr lang="en-US" altLang="ko-KR" sz="9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52E2CCA7-5B88-4E0E-C500-7837A0381A39}"/>
                      </a:ext>
                    </a:extLst>
                  </p:cNvPr>
                  <p:cNvGrpSpPr/>
                  <p:nvPr/>
                </p:nvGrpSpPr>
                <p:grpSpPr>
                  <a:xfrm>
                    <a:off x="1196440" y="3470522"/>
                    <a:ext cx="807360" cy="233216"/>
                    <a:chOff x="211614" y="2934011"/>
                    <a:chExt cx="807360" cy="233216"/>
                  </a:xfrm>
                </p:grpSpPr>
                <p:sp>
                  <p:nvSpPr>
                    <p:cNvPr id="48" name="사각형: 둥근 모서리 47">
                      <a:extLst>
                        <a:ext uri="{FF2B5EF4-FFF2-40B4-BE49-F238E27FC236}">
                          <a16:creationId xmlns:a16="http://schemas.microsoft.com/office/drawing/2014/main" id="{091DA9C3-CC1A-C1BB-18CE-150D0AC80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614" y="2934011"/>
                      <a:ext cx="807360" cy="233216"/>
                    </a:xfrm>
                    <a:prstGeom prst="roundRect">
                      <a:avLst/>
                    </a:prstGeom>
                    <a:solidFill>
                      <a:srgbClr val="40404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4388996D-1637-E5CB-2F51-A2AB464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614" y="2981369"/>
                      <a:ext cx="64657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72000" tIns="0" rIns="0" bIns="0" rtlCol="0" anchor="ctr" anchorCtr="0">
                      <a:spAutoFit/>
                    </a:bodyPr>
                    <a:lstStyle/>
                    <a:p>
                      <a:r>
                        <a:rPr lang="ko-KR" altLang="en-US" sz="900" b="1" dirty="0">
                          <a:solidFill>
                            <a:srgbClr val="DAF6DD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solidFill>
                            <a:srgbClr val="00B05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endParaRPr lang="en-US" altLang="ko-KR" sz="900" b="1" dirty="0">
                        <a:solidFill>
                          <a:srgbClr val="00B050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792C0E1-C7DC-99ED-8218-74841D1176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6992" y="1625419"/>
                    <a:ext cx="6480000" cy="288000"/>
                    <a:chOff x="5361795" y="1340863"/>
                    <a:chExt cx="6480000" cy="288000"/>
                  </a:xfrm>
                </p:grpSpPr>
                <p:sp>
                  <p:nvSpPr>
                    <p:cNvPr id="46" name="직사각형 310">
                      <a:extLst>
                        <a:ext uri="{FF2B5EF4-FFF2-40B4-BE49-F238E27FC236}">
                          <a16:creationId xmlns:a16="http://schemas.microsoft.com/office/drawing/2014/main" id="{2EE34734-0B9C-B5F0-8C89-C8FCE4F62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795" y="1340863"/>
                      <a:ext cx="216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(0.5s)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  <p:sp>
                  <p:nvSpPr>
                    <p:cNvPr id="47" name="직사각형 310">
                      <a:extLst>
                        <a:ext uri="{FF2B5EF4-FFF2-40B4-BE49-F238E27FC236}">
                          <a16:creationId xmlns:a16="http://schemas.microsoft.com/office/drawing/2014/main" id="{C10A60F7-09E9-C08D-CA2F-9AC205F34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1795" y="1340863"/>
                      <a:ext cx="4320000" cy="288000"/>
                    </a:xfrm>
                    <a:prstGeom prst="homePlate">
                      <a:avLst/>
                    </a:prstGeom>
                    <a:gradFill flip="none" rotWithShape="1">
                      <a:gsLst>
                        <a:gs pos="0">
                          <a:schemeClr val="tx1"/>
                        </a:gs>
                        <a:gs pos="25000">
                          <a:schemeClr val="tx1">
                            <a:lumMod val="90000"/>
                            <a:lumOff val="10000"/>
                          </a:schemeClr>
                        </a:gs>
                        <a:gs pos="100000">
                          <a:srgbClr val="A1A1A1">
                            <a:lumMod val="0"/>
                            <a:lumOff val="100000"/>
                          </a:srgbClr>
                        </a:gs>
                        <a:gs pos="85000">
                          <a:srgbClr val="373737">
                            <a:lumMod val="30000"/>
                            <a:lumOff val="70000"/>
                          </a:srgbClr>
                        </a:gs>
                        <a:gs pos="70000">
                          <a:schemeClr val="tx1">
                            <a:lumMod val="50000"/>
                            <a:lumOff val="50000"/>
                          </a:schemeClr>
                        </a:gs>
                        <a:gs pos="50000">
                          <a:schemeClr val="tx1">
                            <a:lumMod val="80000"/>
                            <a:lumOff val="20000"/>
                          </a:schemeClr>
                        </a:gs>
                      </a:gsLst>
                      <a:lin ang="0" scaled="1"/>
                      <a:tileRect/>
                    </a:gradFill>
                    <a:ln w="9525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 anchor="ctr">
                      <a:norm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마무리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(1.0s)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p:txBody>
                </p:sp>
              </p:grp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00469AEA-EF6A-0E2A-649B-49A29C1D2B3F}"/>
                      </a:ext>
                    </a:extLst>
                  </p:cNvPr>
                  <p:cNvSpPr/>
                  <p:nvPr/>
                </p:nvSpPr>
                <p:spPr>
                  <a:xfrm>
                    <a:off x="2026993" y="1589421"/>
                    <a:ext cx="6480000" cy="2124746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D85E19BB-41CF-8785-1D73-C1456C22021F}"/>
                      </a:ext>
                    </a:extLst>
                  </p:cNvPr>
                  <p:cNvGrpSpPr/>
                  <p:nvPr/>
                </p:nvGrpSpPr>
                <p:grpSpPr>
                  <a:xfrm>
                    <a:off x="1973486" y="3500763"/>
                    <a:ext cx="1437665" cy="174851"/>
                    <a:chOff x="1061050" y="2970814"/>
                    <a:chExt cx="1437665" cy="174851"/>
                  </a:xfrm>
                </p:grpSpPr>
                <p:sp>
                  <p:nvSpPr>
                    <p:cNvPr id="43" name="직사각형 310">
                      <a:extLst>
                        <a:ext uri="{FF2B5EF4-FFF2-40B4-BE49-F238E27FC236}">
                          <a16:creationId xmlns:a16="http://schemas.microsoft.com/office/drawing/2014/main" id="{36054E75-41BD-D66C-252B-5805AA9D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670" y="2970814"/>
                      <a:ext cx="1385045" cy="174851"/>
                    </a:xfrm>
                    <a:prstGeom prst="rect">
                      <a:avLst/>
                    </a:prstGeom>
                    <a:solidFill>
                      <a:srgbClr val="DAF6DD"/>
                    </a:solidFill>
                    <a:ln w="3175">
                      <a:solidFill>
                        <a:schemeClr val="tx1"/>
                      </a:solidFill>
                    </a:ln>
                    <a:effectLst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lIns="108000" tIns="18000" rIns="0" bIns="18000" rtlCol="0" anchor="ctr" anchorCtr="0">
                      <a:spAutoFit/>
                    </a:bodyPr>
                    <a:lstStyle/>
                    <a:p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버프 </a:t>
                      </a:r>
                      <a:r>
                        <a:rPr lang="en-US" altLang="ko-KR" sz="900" b="1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1] </a:t>
                      </a:r>
                      <a:r>
                        <a:rPr lang="ko-KR" altLang="en-US" sz="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  </a:t>
                      </a:r>
                    </a:p>
                  </p:txBody>
                </p:sp>
                <p:sp>
                  <p:nvSpPr>
                    <p:cNvPr id="44" name="다이아몬드 43">
                      <a:extLst>
                        <a:ext uri="{FF2B5EF4-FFF2-40B4-BE49-F238E27FC236}">
                          <a16:creationId xmlns:a16="http://schemas.microsoft.com/office/drawing/2014/main" id="{CE9B5149-848A-C894-5149-206FA92C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050" y="3004239"/>
                      <a:ext cx="108000" cy="108000"/>
                    </a:xfrm>
                    <a:prstGeom prst="diamond">
                      <a:avLst/>
                    </a:prstGeom>
                    <a:solidFill>
                      <a:srgbClr val="DAF6DD"/>
                    </a:solidFill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/>
                    </a:p>
                  </p:txBody>
                </p:sp>
              </p:grpSp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5E0A7-84DF-D382-9B83-C7EC03874FA1}"/>
                </a:ext>
              </a:extLst>
            </p:cNvPr>
            <p:cNvSpPr txBox="1"/>
            <p:nvPr/>
          </p:nvSpPr>
          <p:spPr>
            <a:xfrm>
              <a:off x="5297026" y="878134"/>
              <a:ext cx="4587277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모션 리소스의 재생 시작 지점을 변경합니다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0.0s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anim_start_time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1.0s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0DC1419-802D-123D-8A57-0A82ED858F0A}"/>
              </a:ext>
            </a:extLst>
          </p:cNvPr>
          <p:cNvGrpSpPr/>
          <p:nvPr/>
        </p:nvGrpSpPr>
        <p:grpSpPr>
          <a:xfrm>
            <a:off x="192087" y="4642911"/>
            <a:ext cx="11807825" cy="1719795"/>
            <a:chOff x="192087" y="4373750"/>
            <a:chExt cx="11807825" cy="1719795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2F94810-4B64-0143-E8CC-591D2FBDF71A}"/>
                </a:ext>
              </a:extLst>
            </p:cNvPr>
            <p:cNvSpPr/>
            <p:nvPr/>
          </p:nvSpPr>
          <p:spPr>
            <a:xfrm>
              <a:off x="192087" y="4373751"/>
              <a:ext cx="857157" cy="1719794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3F39BCD-172E-62EF-7002-4ABA89B856F1}"/>
                </a:ext>
              </a:extLst>
            </p:cNvPr>
            <p:cNvSpPr/>
            <p:nvPr/>
          </p:nvSpPr>
          <p:spPr>
            <a:xfrm>
              <a:off x="1049244" y="4373750"/>
              <a:ext cx="10950668" cy="17197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2B34031-6ACA-7AA7-0638-909318D5715F}"/>
                </a:ext>
              </a:extLst>
            </p:cNvPr>
            <p:cNvGrpSpPr/>
            <p:nvPr/>
          </p:nvGrpSpPr>
          <p:grpSpPr>
            <a:xfrm>
              <a:off x="367391" y="4554902"/>
              <a:ext cx="506549" cy="679203"/>
              <a:chOff x="489148" y="1870226"/>
              <a:chExt cx="506549" cy="679203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58B85A8-EECE-CF56-CA14-5014DE28D3A3}"/>
                  </a:ext>
                </a:extLst>
              </p:cNvPr>
              <p:cNvSpPr txBox="1"/>
              <p:nvPr/>
            </p:nvSpPr>
            <p:spPr>
              <a:xfrm>
                <a:off x="489148" y="2338226"/>
                <a:ext cx="506549" cy="211203"/>
              </a:xfrm>
              <a:prstGeom prst="rect">
                <a:avLst/>
              </a:prstGeom>
              <a:noFill/>
            </p:spPr>
            <p:txBody>
              <a:bodyPr wrap="none" lIns="0" tIns="7200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900" b="1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 </a:t>
                </a:r>
                <a:r>
                  <a:rPr lang="ko-KR" altLang="en-US" dirty="0"/>
                  <a:t>대지 파괴 </a:t>
                </a:r>
                <a:endParaRPr lang="en-US" altLang="ko-KR" dirty="0"/>
              </a:p>
            </p:txBody>
          </p: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B0D53CD4-ECFB-3033-2994-0978766E878D}"/>
                  </a:ext>
                </a:extLst>
              </p:cNvPr>
              <p:cNvGrpSpPr/>
              <p:nvPr/>
            </p:nvGrpSpPr>
            <p:grpSpPr>
              <a:xfrm>
                <a:off x="508422" y="1870226"/>
                <a:ext cx="468000" cy="468000"/>
                <a:chOff x="1683008" y="2636726"/>
                <a:chExt cx="468000" cy="468000"/>
              </a:xfrm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5876CE13-970E-7BD9-CE98-887EA0CCE163}"/>
                    </a:ext>
                  </a:extLst>
                </p:cNvPr>
                <p:cNvSpPr/>
                <p:nvPr/>
              </p:nvSpPr>
              <p:spPr>
                <a:xfrm>
                  <a:off x="1683008" y="2636726"/>
                  <a:ext cx="468000" cy="468000"/>
                </a:xfrm>
                <a:prstGeom prst="ellipse">
                  <a:avLst/>
                </a:prstGeom>
                <a:solidFill>
                  <a:srgbClr val="14161B"/>
                </a:solidFill>
                <a:ln w="63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1" name="그림 190" descr="댄스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098197F-19BF-16B3-99C4-FB6B5EC36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008" y="2636726"/>
                  <a:ext cx="468000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00000FF-D20A-9205-AA1A-5102C39618D9}"/>
                </a:ext>
              </a:extLst>
            </p:cNvPr>
            <p:cNvGrpSpPr/>
            <p:nvPr/>
          </p:nvGrpSpPr>
          <p:grpSpPr>
            <a:xfrm>
              <a:off x="1203701" y="4825036"/>
              <a:ext cx="2829819" cy="988288"/>
              <a:chOff x="10029682" y="853824"/>
              <a:chExt cx="1714230" cy="598679"/>
            </a:xfrm>
          </p:grpSpPr>
          <p:sp>
            <p:nvSpPr>
              <p:cNvPr id="193" name="화살표: 오른쪽 192">
                <a:extLst>
                  <a:ext uri="{FF2B5EF4-FFF2-40B4-BE49-F238E27FC236}">
                    <a16:creationId xmlns:a16="http://schemas.microsoft.com/office/drawing/2014/main" id="{044427E9-21AB-5BD0-0E77-FB1AC2BCE8CD}"/>
                  </a:ext>
                </a:extLst>
              </p:cNvPr>
              <p:cNvSpPr/>
              <p:nvPr/>
            </p:nvSpPr>
            <p:spPr>
              <a:xfrm>
                <a:off x="10789016" y="1110616"/>
                <a:ext cx="195563" cy="85095"/>
              </a:xfrm>
              <a:prstGeom prst="rightArrow">
                <a:avLst>
                  <a:gd name="adj1" fmla="val 50000"/>
                  <a:gd name="adj2" fmla="val 64924"/>
                </a:avLst>
              </a:prstGeom>
              <a:solidFill>
                <a:srgbClr val="FF000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4" name="Picture 2">
                <a:extLst>
                  <a:ext uri="{FF2B5EF4-FFF2-40B4-BE49-F238E27FC236}">
                    <a16:creationId xmlns:a16="http://schemas.microsoft.com/office/drawing/2014/main" id="{36A2857E-380E-A93C-7FBB-4D23A30AAC2A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682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>
                <a:extLst>
                  <a:ext uri="{FF2B5EF4-FFF2-40B4-BE49-F238E27FC236}">
                    <a16:creationId xmlns:a16="http://schemas.microsoft.com/office/drawing/2014/main" id="{83FB97C6-44D5-A085-5B00-04063C5C0F3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77275" y="853824"/>
                <a:ext cx="666637" cy="598679"/>
              </a:xfrm>
              <a:prstGeom prst="rect">
                <a:avLst/>
              </a:prstGeom>
              <a:noFill/>
              <a:ln w="6350">
                <a:solidFill>
                  <a:srgbClr val="FFFF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DD6C7AD-E832-B634-C61F-FF04F58AE5BB}"/>
                </a:ext>
              </a:extLst>
            </p:cNvPr>
            <p:cNvSpPr txBox="1"/>
            <p:nvPr/>
          </p:nvSpPr>
          <p:spPr>
            <a:xfrm>
              <a:off x="192087" y="4373751"/>
              <a:ext cx="154975" cy="159462"/>
            </a:xfrm>
            <a:prstGeom prst="rect">
              <a:avLst/>
            </a:prstGeom>
            <a:noFill/>
          </p:spPr>
          <p:txBody>
            <a:bodyPr wrap="none" lIns="36000" tIns="36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800" b="0" dirty="0">
                  <a:solidFill>
                    <a:schemeClr val="tx1"/>
                  </a:solidFill>
                </a:rPr>
                <a:t>2T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6A044E5-2117-08F3-3103-E62844583A70}"/>
                </a:ext>
              </a:extLst>
            </p:cNvPr>
            <p:cNvGrpSpPr/>
            <p:nvPr/>
          </p:nvGrpSpPr>
          <p:grpSpPr>
            <a:xfrm>
              <a:off x="1049244" y="4522373"/>
              <a:ext cx="3401623" cy="138499"/>
              <a:chOff x="2662166" y="5344196"/>
              <a:chExt cx="3401623" cy="138499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836F38E-33F9-8B55-E327-92ED140D67C4}"/>
                  </a:ext>
                </a:extLst>
              </p:cNvPr>
              <p:cNvSpPr/>
              <p:nvPr/>
            </p:nvSpPr>
            <p:spPr>
              <a:xfrm>
                <a:off x="4700490" y="5344196"/>
                <a:ext cx="572549" cy="138499"/>
              </a:xfrm>
              <a:prstGeom prst="rect">
                <a:avLst/>
              </a:prstGeom>
              <a:solidFill>
                <a:srgbClr val="FFFFC1"/>
              </a:solidFill>
              <a:ln w="63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D3CBE4-7DA5-15BC-2751-C1A5D32B2EF3}"/>
                  </a:ext>
                </a:extLst>
              </p:cNvPr>
              <p:cNvSpPr/>
              <p:nvPr/>
            </p:nvSpPr>
            <p:spPr>
              <a:xfrm>
                <a:off x="3317665" y="5344196"/>
                <a:ext cx="328794" cy="138499"/>
              </a:xfrm>
              <a:prstGeom prst="rect">
                <a:avLst/>
              </a:prstGeom>
              <a:solidFill>
                <a:srgbClr val="BFFCF7"/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D8E328-FECF-DBCE-C45E-9E5BE82363A3}"/>
                  </a:ext>
                </a:extLst>
              </p:cNvPr>
              <p:cNvSpPr txBox="1"/>
              <p:nvPr/>
            </p:nvSpPr>
            <p:spPr>
              <a:xfrm>
                <a:off x="2662166" y="5344196"/>
                <a:ext cx="3401623" cy="138499"/>
              </a:xfrm>
              <a:prstGeom prst="rect">
                <a:avLst/>
              </a:prstGeom>
              <a:noFill/>
            </p:spPr>
            <p:txBody>
              <a:bodyPr wrap="none" lIns="108000" tIns="0" rIns="0" bIns="0" rtlCol="0" anchor="ctr" anchorCtr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pPr algn="l"/>
                <a:r>
                  <a:rPr lang="ko-KR" altLang="en-US" sz="900" dirty="0">
                    <a:solidFill>
                      <a:schemeClr val="tx1"/>
                    </a:solidFill>
                  </a:rPr>
                  <a:t>전체적으로 푸른빛을 띄던 이펙트 색상이 밝은 노란빛으로 변경됩니다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D9A16F-A717-086A-ABAC-8E9D17CB69EC}"/>
                </a:ext>
              </a:extLst>
            </p:cNvPr>
            <p:cNvSpPr txBox="1"/>
            <p:nvPr/>
          </p:nvSpPr>
          <p:spPr>
            <a:xfrm>
              <a:off x="4517274" y="4537761"/>
              <a:ext cx="3474793" cy="123111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VFX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파일의 색상을 조절합니다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 (ex) 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material_color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#BFFCF7 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→ 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#FFFDD6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1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7CC-A7F0-A7C9-3D50-6356CA60D053}"/>
              </a:ext>
            </a:extLst>
          </p:cNvPr>
          <p:cNvSpPr>
            <a:spLocks/>
          </p:cNvSpPr>
          <p:nvPr/>
        </p:nvSpPr>
        <p:spPr>
          <a:xfrm>
            <a:off x="192087" y="152400"/>
            <a:ext cx="857157" cy="6705601"/>
          </a:xfrm>
          <a:prstGeom prst="rect">
            <a:avLst/>
          </a:prstGeom>
          <a:solidFill>
            <a:srgbClr val="DAF6DD"/>
          </a:solidFill>
          <a:ln w="3175"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957EFC-6F28-EE0B-4FA8-25670153FE54}"/>
              </a:ext>
            </a:extLst>
          </p:cNvPr>
          <p:cNvSpPr>
            <a:spLocks/>
          </p:cNvSpPr>
          <p:nvPr/>
        </p:nvSpPr>
        <p:spPr>
          <a:xfrm>
            <a:off x="1049244" y="152399"/>
            <a:ext cx="10950604" cy="6705601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3133A5-F495-A0CB-F810-C6BAA4E78201}"/>
              </a:ext>
            </a:extLst>
          </p:cNvPr>
          <p:cNvGrpSpPr>
            <a:grpSpLocks/>
          </p:cNvGrpSpPr>
          <p:nvPr/>
        </p:nvGrpSpPr>
        <p:grpSpPr>
          <a:xfrm>
            <a:off x="314492" y="333552"/>
            <a:ext cx="612347" cy="679203"/>
            <a:chOff x="436247" y="2365532"/>
            <a:chExt cx="612347" cy="6792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018A4-4B60-802A-4339-A1DBED960958}"/>
                </a:ext>
              </a:extLst>
            </p:cNvPr>
            <p:cNvSpPr txBox="1">
              <a:spLocks/>
            </p:cNvSpPr>
            <p:nvPr/>
          </p:nvSpPr>
          <p:spPr>
            <a:xfrm>
              <a:off x="436247" y="2833532"/>
              <a:ext cx="612347" cy="211203"/>
            </a:xfrm>
            <a:prstGeom prst="rect">
              <a:avLst/>
            </a:prstGeom>
            <a:noFill/>
          </p:spPr>
          <p:txBody>
            <a:bodyPr wrap="none" lIns="0" tIns="7200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900" b="1"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/>
                <a:t>내려치는 창 </a:t>
              </a:r>
              <a:endParaRPr lang="en-US" altLang="ko-KR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0D7FE7-153F-2417-4D23-2B61C788D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8419" y="2365532"/>
              <a:ext cx="468002" cy="468000"/>
              <a:chOff x="2832549" y="2470252"/>
              <a:chExt cx="468002" cy="468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50B7F99-DD51-BA8C-4432-9B05AD855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32549" y="2470252"/>
                <a:ext cx="468000" cy="468000"/>
              </a:xfrm>
              <a:prstGeom prst="ellipse">
                <a:avLst/>
              </a:prstGeom>
              <a:solidFill>
                <a:srgbClr val="14161B"/>
              </a:solidFill>
              <a:ln w="63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그림 9" descr="그래픽, 만화 영화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1D3F516-7B90-6452-C7AD-7A36DF5A5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551" y="2470252"/>
                <a:ext cx="468000" cy="468000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A5910D-6D64-5A3E-4F77-DCCE0E7A6F22}"/>
              </a:ext>
            </a:extLst>
          </p:cNvPr>
          <p:cNvSpPr/>
          <p:nvPr/>
        </p:nvSpPr>
        <p:spPr>
          <a:xfrm>
            <a:off x="11909147" y="170974"/>
            <a:ext cx="72000" cy="6687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FC523-304D-898C-871E-3B6B00AB25B3}"/>
              </a:ext>
            </a:extLst>
          </p:cNvPr>
          <p:cNvSpPr/>
          <p:nvPr/>
        </p:nvSpPr>
        <p:spPr>
          <a:xfrm>
            <a:off x="11918849" y="184309"/>
            <a:ext cx="54000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95C3FB-445D-D40A-E249-67C57AEDDA75}"/>
              </a:ext>
            </a:extLst>
          </p:cNvPr>
          <p:cNvCxnSpPr>
            <a:cxnSpLocks/>
          </p:cNvCxnSpPr>
          <p:nvPr/>
        </p:nvCxnSpPr>
        <p:spPr>
          <a:xfrm flipH="1">
            <a:off x="11945147" y="6656102"/>
            <a:ext cx="702" cy="1905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310">
            <a:extLst>
              <a:ext uri="{FF2B5EF4-FFF2-40B4-BE49-F238E27FC236}">
                <a16:creationId xmlns:a16="http://schemas.microsoft.com/office/drawing/2014/main" id="{D9EAAFC8-E028-80BC-987B-5B50A514CF36}"/>
              </a:ext>
            </a:extLst>
          </p:cNvPr>
          <p:cNvSpPr/>
          <p:nvPr/>
        </p:nvSpPr>
        <p:spPr>
          <a:xfrm>
            <a:off x="11006826" y="6723578"/>
            <a:ext cx="884858" cy="12311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다음 페이지에서 계속</a:t>
            </a:r>
            <a:r>
              <a:rPr lang="en-US" altLang="ko-KR" sz="700" i="1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B3517-37E4-D01D-CC01-E0D4F9D7CEAE}"/>
              </a:ext>
            </a:extLst>
          </p:cNvPr>
          <p:cNvSpPr txBox="1"/>
          <p:nvPr/>
        </p:nvSpPr>
        <p:spPr>
          <a:xfrm>
            <a:off x="1049244" y="209716"/>
            <a:ext cx="2906295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조작 방식이 변경되어 스킬 테이블의 스킬 </a:t>
            </a:r>
            <a:r>
              <a:rPr lang="en-US" altLang="ko-KR" sz="900" dirty="0">
                <a:solidFill>
                  <a:schemeClr val="tx1"/>
                </a:solidFill>
              </a:rPr>
              <a:t>ID</a:t>
            </a:r>
            <a:r>
              <a:rPr lang="ko-KR" altLang="en-US" sz="900" dirty="0">
                <a:solidFill>
                  <a:schemeClr val="tx1"/>
                </a:solidFill>
              </a:rPr>
              <a:t>가 변경됩니다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6F073D5-04C6-7773-6D18-395C4EDB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2557"/>
              </p:ext>
            </p:extLst>
          </p:nvPr>
        </p:nvGraphicFramePr>
        <p:xfrm>
          <a:off x="1169636" y="486775"/>
          <a:ext cx="3477532" cy="796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6945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37351">
                  <a:extLst>
                    <a:ext uri="{9D8B030D-6E8A-4147-A177-3AD203B41FA5}">
                      <a16:colId xmlns:a16="http://schemas.microsoft.com/office/drawing/2014/main" val="3597200351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3563354699"/>
                    </a:ext>
                  </a:extLst>
                </a:gridCol>
                <a:gridCol w="62025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86155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327381">
                  <a:extLst>
                    <a:ext uri="{9D8B030D-6E8A-4147-A177-3AD203B41FA5}">
                      <a16:colId xmlns:a16="http://schemas.microsoft.com/office/drawing/2014/main" val="2408016877"/>
                    </a:ext>
                  </a:extLst>
                </a:gridCol>
              </a:tblGrid>
              <a:tr h="220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시전 가능 거리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타입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 별 데이터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736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지점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1007D3C-0F25-2B8E-7807-FD4FD4F0526A}"/>
              </a:ext>
            </a:extLst>
          </p:cNvPr>
          <p:cNvSpPr txBox="1"/>
          <p:nvPr/>
        </p:nvSpPr>
        <p:spPr>
          <a:xfrm>
            <a:off x="3951318" y="239266"/>
            <a:ext cx="1384478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= 305180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305181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ABBA-F1D9-4A7E-BE6B-9084B8E17F0C}"/>
              </a:ext>
            </a:extLst>
          </p:cNvPr>
          <p:cNvCxnSpPr>
            <a:cxnSpLocks/>
          </p:cNvCxnSpPr>
          <p:nvPr/>
        </p:nvCxnSpPr>
        <p:spPr>
          <a:xfrm flipH="1">
            <a:off x="1169636" y="1469714"/>
            <a:ext cx="1064644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F87C02-8A71-97D0-22E6-A6E9F643EABE}"/>
              </a:ext>
            </a:extLst>
          </p:cNvPr>
          <p:cNvSpPr txBox="1"/>
          <p:nvPr/>
        </p:nvSpPr>
        <p:spPr>
          <a:xfrm>
            <a:off x="1098266" y="1656274"/>
            <a:ext cx="4296098" cy="138499"/>
          </a:xfrm>
          <a:prstGeom prst="rect">
            <a:avLst/>
          </a:prstGeom>
          <a:noFill/>
        </p:spPr>
        <p:txBody>
          <a:bodyPr wrap="none" lIns="108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ko-KR" altLang="en-US" sz="900" dirty="0">
                <a:solidFill>
                  <a:schemeClr val="tx1"/>
                </a:solidFill>
              </a:rPr>
              <a:t>직접 공격하지 않고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마우스 위치로 창을 떨어트려 공격</a:t>
            </a:r>
            <a:r>
              <a:rPr lang="ko-KR" altLang="en-US" sz="900" dirty="0">
                <a:solidFill>
                  <a:schemeClr val="tx1"/>
                </a:solidFill>
              </a:rPr>
              <a:t>하도록 </a:t>
            </a:r>
            <a:r>
              <a:rPr lang="ko-KR" altLang="en-US" sz="900" dirty="0">
                <a:solidFill>
                  <a:srgbClr val="FF0000"/>
                </a:solidFill>
              </a:rPr>
              <a:t>스킬의 연출이 변경</a:t>
            </a:r>
            <a:r>
              <a:rPr lang="ko-KR" altLang="en-US" sz="900" dirty="0">
                <a:solidFill>
                  <a:schemeClr val="tx1"/>
                </a:solidFill>
              </a:rPr>
              <a:t>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1BBC23-8AFF-9E22-02B3-DB669743B08D}"/>
              </a:ext>
            </a:extLst>
          </p:cNvPr>
          <p:cNvGrpSpPr/>
          <p:nvPr/>
        </p:nvGrpSpPr>
        <p:grpSpPr>
          <a:xfrm>
            <a:off x="1172850" y="1920134"/>
            <a:ext cx="3505989" cy="480284"/>
            <a:chOff x="1172850" y="740566"/>
            <a:chExt cx="3505989" cy="480284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428B6A0-1020-6993-41E4-A58400576D5F}"/>
                </a:ext>
              </a:extLst>
            </p:cNvPr>
            <p:cNvSpPr/>
            <p:nvPr/>
          </p:nvSpPr>
          <p:spPr>
            <a:xfrm>
              <a:off x="2728592" y="904826"/>
              <a:ext cx="194946" cy="151764"/>
            </a:xfrm>
            <a:prstGeom prst="rightArrow">
              <a:avLst/>
            </a:prstGeom>
            <a:solidFill>
              <a:srgbClr val="FF0000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A3D38-F15B-9CBA-A786-AA34CC22033E}"/>
                </a:ext>
              </a:extLst>
            </p:cNvPr>
            <p:cNvGrpSpPr/>
            <p:nvPr/>
          </p:nvGrpSpPr>
          <p:grpSpPr>
            <a:xfrm>
              <a:off x="1172850" y="740566"/>
              <a:ext cx="1461276" cy="480284"/>
              <a:chOff x="1154925" y="539017"/>
              <a:chExt cx="1461276" cy="48028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B82F9-C274-1BA2-D7C2-841AB60AE3AB}"/>
                  </a:ext>
                </a:extLst>
              </p:cNvPr>
              <p:cNvSpPr txBox="1"/>
              <p:nvPr/>
            </p:nvSpPr>
            <p:spPr>
              <a:xfrm>
                <a:off x="1154925" y="539017"/>
                <a:ext cx="146127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기본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8CCA995-D78D-4B98-0B2A-6C79885844B9}"/>
                  </a:ext>
                </a:extLst>
              </p:cNvPr>
              <p:cNvGrpSpPr/>
              <p:nvPr/>
            </p:nvGrpSpPr>
            <p:grpSpPr>
              <a:xfrm>
                <a:off x="1240403" y="801828"/>
                <a:ext cx="1290320" cy="159462"/>
                <a:chOff x="1154924" y="718744"/>
                <a:chExt cx="1290320" cy="159462"/>
              </a:xfrm>
            </p:grpSpPr>
            <p:sp>
              <p:nvSpPr>
                <p:cNvPr id="31" name="직사각형 310">
                  <a:extLst>
                    <a:ext uri="{FF2B5EF4-FFF2-40B4-BE49-F238E27FC236}">
                      <a16:creationId xmlns:a16="http://schemas.microsoft.com/office/drawing/2014/main" id="{7E153975-1C92-ACE4-EBF0-E64F00171ECB}"/>
                    </a:ext>
                  </a:extLst>
                </p:cNvPr>
                <p:cNvSpPr/>
                <p:nvPr/>
              </p:nvSpPr>
              <p:spPr>
                <a:xfrm>
                  <a:off x="1154924" y="718744"/>
                  <a:ext cx="54289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 </a:t>
                  </a:r>
                </a:p>
              </p:txBody>
            </p:sp>
            <p:sp>
              <p:nvSpPr>
                <p:cNvPr id="32" name="직사각형 310">
                  <a:extLst>
                    <a:ext uri="{FF2B5EF4-FFF2-40B4-BE49-F238E27FC236}">
                      <a16:creationId xmlns:a16="http://schemas.microsoft.com/office/drawing/2014/main" id="{F6234CC6-F147-57C1-90A4-B09DFE8D06B5}"/>
                    </a:ext>
                  </a:extLst>
                </p:cNvPr>
                <p:cNvSpPr/>
                <p:nvPr/>
              </p:nvSpPr>
              <p:spPr>
                <a:xfrm>
                  <a:off x="1697823" y="718744"/>
                  <a:ext cx="33014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</a:t>
                  </a:r>
                </a:p>
              </p:txBody>
            </p:sp>
            <p:sp>
              <p:nvSpPr>
                <p:cNvPr id="33" name="직사각형 310">
                  <a:extLst>
                    <a:ext uri="{FF2B5EF4-FFF2-40B4-BE49-F238E27FC236}">
                      <a16:creationId xmlns:a16="http://schemas.microsoft.com/office/drawing/2014/main" id="{8A596A36-6578-8412-99D0-C9EFAA05F817}"/>
                    </a:ext>
                  </a:extLst>
                </p:cNvPr>
                <p:cNvSpPr/>
                <p:nvPr/>
              </p:nvSpPr>
              <p:spPr>
                <a:xfrm>
                  <a:off x="2027966" y="718744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7825BDA-8BC0-A674-C7B2-01B8FBC05381}"/>
                </a:ext>
              </a:extLst>
            </p:cNvPr>
            <p:cNvGrpSpPr/>
            <p:nvPr/>
          </p:nvGrpSpPr>
          <p:grpSpPr>
            <a:xfrm>
              <a:off x="3018003" y="740566"/>
              <a:ext cx="1660836" cy="480284"/>
              <a:chOff x="3018003" y="740566"/>
              <a:chExt cx="1660836" cy="48028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9A26D8-9439-9D74-C5EA-CA7EEAFD9C70}"/>
                  </a:ext>
                </a:extLst>
              </p:cNvPr>
              <p:cNvSpPr txBox="1"/>
              <p:nvPr/>
            </p:nvSpPr>
            <p:spPr>
              <a:xfrm>
                <a:off x="3018003" y="740566"/>
                <a:ext cx="1660836" cy="480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36000" rIns="0" bIns="0" rtlCol="0" anchor="t" anchorCtr="0">
                <a:no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 [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변경 연출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] 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A73BED-B25E-9CBB-B593-70050F428D54}"/>
                  </a:ext>
                </a:extLst>
              </p:cNvPr>
              <p:cNvGrpSpPr/>
              <p:nvPr/>
            </p:nvGrpSpPr>
            <p:grpSpPr>
              <a:xfrm>
                <a:off x="3093811" y="1003377"/>
                <a:ext cx="1509220" cy="159462"/>
                <a:chOff x="3103384" y="1003377"/>
                <a:chExt cx="1509220" cy="159462"/>
              </a:xfrm>
            </p:grpSpPr>
            <p:sp>
              <p:nvSpPr>
                <p:cNvPr id="26" name="직사각형 310">
                  <a:extLst>
                    <a:ext uri="{FF2B5EF4-FFF2-40B4-BE49-F238E27FC236}">
                      <a16:creationId xmlns:a16="http://schemas.microsoft.com/office/drawing/2014/main" id="{0D0EE40D-693B-EE5B-10DC-46339F1BDA21}"/>
                    </a:ext>
                  </a:extLst>
                </p:cNvPr>
                <p:cNvSpPr/>
                <p:nvPr/>
              </p:nvSpPr>
              <p:spPr>
                <a:xfrm>
                  <a:off x="3103384" y="1003377"/>
                  <a:ext cx="653569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준비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</a:p>
              </p:txBody>
            </p:sp>
            <p:sp>
              <p:nvSpPr>
                <p:cNvPr id="27" name="직사각형 310">
                  <a:extLst>
                    <a:ext uri="{FF2B5EF4-FFF2-40B4-BE49-F238E27FC236}">
                      <a16:creationId xmlns:a16="http://schemas.microsoft.com/office/drawing/2014/main" id="{63A4772F-B34A-3A10-7620-E8817BC20B8D}"/>
                    </a:ext>
                  </a:extLst>
                </p:cNvPr>
                <p:cNvSpPr/>
                <p:nvPr/>
              </p:nvSpPr>
              <p:spPr>
                <a:xfrm>
                  <a:off x="3756953" y="1003377"/>
                  <a:ext cx="438373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r>
                    <a:rPr lang="en-US" altLang="ko-KR" sz="6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v1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 </a:t>
                  </a:r>
                  <a:endParaRPr lang="ko-KR" altLang="en-US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28" name="직사각형 310">
                  <a:extLst>
                    <a:ext uri="{FF2B5EF4-FFF2-40B4-BE49-F238E27FC236}">
                      <a16:creationId xmlns:a16="http://schemas.microsoft.com/office/drawing/2014/main" id="{63E68535-4114-484A-AA2E-BCD648929692}"/>
                    </a:ext>
                  </a:extLst>
                </p:cNvPr>
                <p:cNvSpPr/>
                <p:nvPr/>
              </p:nvSpPr>
              <p:spPr>
                <a:xfrm>
                  <a:off x="4195326" y="1003377"/>
                  <a:ext cx="417278" cy="159462"/>
                </a:xfrm>
                <a:prstGeom prst="homePlat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30000">
                      <a:schemeClr val="dk1">
                        <a:lumMod val="97000"/>
                        <a:lumOff val="3000"/>
                      </a:schemeClr>
                    </a:gs>
                    <a:gs pos="100000">
                      <a:srgbClr val="373737">
                        <a:lumMod val="50000"/>
                        <a:lumOff val="50000"/>
                      </a:srgbClr>
                    </a:gs>
                    <a:gs pos="80000">
                      <a:schemeClr val="dk1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none" lIns="36000" tIns="18000" rIns="36000" bIns="18000" rtlCol="0" anchor="ctr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마무리 </a:t>
                  </a: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938-D159-5147-3397-EDE9878670B0}"/>
              </a:ext>
            </a:extLst>
          </p:cNvPr>
          <p:cNvSpPr txBox="1"/>
          <p:nvPr/>
        </p:nvSpPr>
        <p:spPr>
          <a:xfrm>
            <a:off x="5443386" y="1671662"/>
            <a:ext cx="4741166" cy="123111"/>
          </a:xfrm>
          <a:prstGeom prst="rect">
            <a:avLst/>
          </a:prstGeom>
          <a:noFill/>
        </p:spPr>
        <p:txBody>
          <a:bodyPr wrap="none" lIns="36000" tIns="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80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스킬 시전 시 다른 리소스 파일을 재생합니다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(ex) lm_skill_18_anim.fbx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lm_skill_18_anim_var1.fbx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AB3E2C9E-4175-4DE1-9D6D-C5E0A94ADB91}"/>
              </a:ext>
            </a:extLst>
          </p:cNvPr>
          <p:cNvSpPr/>
          <p:nvPr/>
        </p:nvSpPr>
        <p:spPr>
          <a:xfrm>
            <a:off x="8602582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EB1FC6F9-8287-09A2-A853-BBEAF948E201}"/>
              </a:ext>
            </a:extLst>
          </p:cNvPr>
          <p:cNvSpPr/>
          <p:nvPr/>
        </p:nvSpPr>
        <p:spPr>
          <a:xfrm>
            <a:off x="5108950" y="4578813"/>
            <a:ext cx="259661" cy="211203"/>
          </a:xfrm>
          <a:prstGeom prst="rightArrow">
            <a:avLst>
              <a:gd name="adj1" fmla="val 50000"/>
              <a:gd name="adj2" fmla="val 40379"/>
            </a:avLst>
          </a:prstGeom>
          <a:solidFill>
            <a:srgbClr val="FAFCB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72001" tIns="35998" rIns="72001" bIns="35998" rtlCol="0" anchor="ctr" anchorCtr="0">
            <a:noAutofit/>
          </a:bodyPr>
          <a:lstStyle/>
          <a:p>
            <a:pPr algn="ctr"/>
            <a:endParaRPr lang="ko-KR" altLang="en-US" sz="9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228A17D-F233-B344-CD52-B7763052C352}"/>
              </a:ext>
            </a:extLst>
          </p:cNvPr>
          <p:cNvGrpSpPr/>
          <p:nvPr/>
        </p:nvGrpSpPr>
        <p:grpSpPr>
          <a:xfrm>
            <a:off x="8967228" y="2663229"/>
            <a:ext cx="2828263" cy="4042370"/>
            <a:chOff x="8967228" y="2663229"/>
            <a:chExt cx="2828263" cy="4042370"/>
          </a:xfrm>
        </p:grpSpPr>
        <p:sp>
          <p:nvSpPr>
            <p:cNvPr id="85" name="직사각형 310">
              <a:extLst>
                <a:ext uri="{FF2B5EF4-FFF2-40B4-BE49-F238E27FC236}">
                  <a16:creationId xmlns:a16="http://schemas.microsoft.com/office/drawing/2014/main" id="{6FCBD034-408C-0CDC-40FF-4E78A919DCA6}"/>
                </a:ext>
              </a:extLst>
            </p:cNvPr>
            <p:cNvSpPr/>
            <p:nvPr/>
          </p:nvSpPr>
          <p:spPr>
            <a:xfrm>
              <a:off x="8967228" y="2663229"/>
              <a:ext cx="781998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</a:p>
          </p:txBody>
        </p:sp>
        <p:sp>
          <p:nvSpPr>
            <p:cNvPr id="86" name="직사각형 310">
              <a:extLst>
                <a:ext uri="{FF2B5EF4-FFF2-40B4-BE49-F238E27FC236}">
                  <a16:creationId xmlns:a16="http://schemas.microsoft.com/office/drawing/2014/main" id="{87CF3B83-2958-5402-D829-E22D712D4442}"/>
                </a:ext>
              </a:extLst>
            </p:cNvPr>
            <p:cNvSpPr/>
            <p:nvPr/>
          </p:nvSpPr>
          <p:spPr>
            <a:xfrm>
              <a:off x="10534962" y="2730358"/>
              <a:ext cx="126052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창이 꽂힌 채로 균열 유지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9920F43-B616-0712-6D5E-D7ABB95D19CD}"/>
                </a:ext>
              </a:extLst>
            </p:cNvPr>
            <p:cNvGrpSpPr/>
            <p:nvPr/>
          </p:nvGrpSpPr>
          <p:grpSpPr>
            <a:xfrm>
              <a:off x="8967228" y="3825397"/>
              <a:ext cx="2828263" cy="385200"/>
              <a:chOff x="192088" y="1129283"/>
              <a:chExt cx="2828263" cy="3852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3FB6E06-F487-8CA7-ED11-A71C5C7C46D9}"/>
                  </a:ext>
                </a:extLst>
              </p:cNvPr>
              <p:cNvSpPr/>
              <p:nvPr/>
            </p:nvSpPr>
            <p:spPr>
              <a:xfrm>
                <a:off x="192088" y="1129283"/>
                <a:ext cx="2828263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03" name="직사각형 310">
                <a:extLst>
                  <a:ext uri="{FF2B5EF4-FFF2-40B4-BE49-F238E27FC236}">
                    <a16:creationId xmlns:a16="http://schemas.microsoft.com/office/drawing/2014/main" id="{7B20E3F3-5366-EE97-C8C8-ED385F830B05}"/>
                  </a:ext>
                </a:extLst>
              </p:cNvPr>
              <p:cNvSpPr/>
              <p:nvPr/>
            </p:nvSpPr>
            <p:spPr>
              <a:xfrm>
                <a:off x="804088" y="1191078"/>
                <a:ext cx="2063633" cy="26161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지면에 창이 꽂힌 채로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균열이 유지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04" name="직사각형 310">
                <a:extLst>
                  <a:ext uri="{FF2B5EF4-FFF2-40B4-BE49-F238E27FC236}">
                    <a16:creationId xmlns:a16="http://schemas.microsoft.com/office/drawing/2014/main" id="{5E450034-073E-82D5-33EF-96E431BB847D}"/>
                  </a:ext>
                </a:extLst>
              </p:cNvPr>
              <p:cNvSpPr/>
              <p:nvPr/>
            </p:nvSpPr>
            <p:spPr>
              <a:xfrm>
                <a:off x="192088" y="1129283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043BC-D640-3732-60F8-97ED77CF0238}"/>
                </a:ext>
              </a:extLst>
            </p:cNvPr>
            <p:cNvSpPr/>
            <p:nvPr/>
          </p:nvSpPr>
          <p:spPr>
            <a:xfrm>
              <a:off x="8967228" y="3825396"/>
              <a:ext cx="2828263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DA0C15DB-51D8-1180-595C-DAAE1AC56C66}"/>
                </a:ext>
              </a:extLst>
            </p:cNvPr>
            <p:cNvGrpSpPr/>
            <p:nvPr/>
          </p:nvGrpSpPr>
          <p:grpSpPr>
            <a:xfrm>
              <a:off x="9671777" y="4722402"/>
              <a:ext cx="1419165" cy="1298464"/>
              <a:chOff x="9671777" y="4440639"/>
              <a:chExt cx="1419165" cy="129846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CF2A122-AFDF-4285-208F-BDF324CA58C6}"/>
                  </a:ext>
                </a:extLst>
              </p:cNvPr>
              <p:cNvGrpSpPr/>
              <p:nvPr/>
            </p:nvGrpSpPr>
            <p:grpSpPr>
              <a:xfrm>
                <a:off x="9671777" y="4692954"/>
                <a:ext cx="1419165" cy="1046149"/>
                <a:chOff x="4588431" y="2556161"/>
                <a:chExt cx="3119048" cy="2299229"/>
              </a:xfrm>
            </p:grpSpPr>
            <p:pic>
              <p:nvPicPr>
                <p:cNvPr id="100" name="Picture 8">
                  <a:extLst>
                    <a:ext uri="{FF2B5EF4-FFF2-40B4-BE49-F238E27FC236}">
                      <a16:creationId xmlns:a16="http://schemas.microsoft.com/office/drawing/2014/main" id="{37D20A1D-7878-B80E-6A00-3129E6B47B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 amt="59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31" t="79554" r="20987" b="3744"/>
                <a:stretch>
                  <a:fillRect/>
                </a:stretch>
              </p:blipFill>
              <p:spPr bwMode="auto">
                <a:xfrm>
                  <a:off x="4588431" y="3899679"/>
                  <a:ext cx="3119048" cy="955711"/>
                </a:xfrm>
                <a:prstGeom prst="ellipse">
                  <a:avLst/>
                </a:prstGeom>
                <a:noFill/>
                <a:effectLst>
                  <a:softEdge rad="63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그림 100" descr="무기, 공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400395-34EC-87A4-4E22-235A16FB0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1" t="42206" r="20113" b="43359"/>
                <a:stretch>
                  <a:fillRect/>
                </a:stretch>
              </p:blipFill>
              <p:spPr>
                <a:xfrm rot="5400000">
                  <a:off x="5192825" y="3258587"/>
                  <a:ext cx="1745673" cy="340821"/>
                </a:xfrm>
                <a:prstGeom prst="rect">
                  <a:avLst/>
                </a:prstGeom>
              </p:spPr>
            </p:pic>
          </p:grpSp>
          <p:sp>
            <p:nvSpPr>
              <p:cNvPr id="99" name="TextBox 4">
                <a:extLst>
                  <a:ext uri="{FF2B5EF4-FFF2-40B4-BE49-F238E27FC236}">
                    <a16:creationId xmlns:a16="http://schemas.microsoft.com/office/drawing/2014/main" id="{2E6CD582-ADC6-5761-EB9E-6BCB8C048EBF}"/>
                  </a:ext>
                </a:extLst>
              </p:cNvPr>
              <p:cNvSpPr txBox="1"/>
              <p:nvPr/>
            </p:nvSpPr>
            <p:spPr>
              <a:xfrm>
                <a:off x="10149725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3’]</a:t>
                </a: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EAD5AB2-0126-32DA-2D19-BFC06155F013}"/>
                </a:ext>
              </a:extLst>
            </p:cNvPr>
            <p:cNvGrpSpPr/>
            <p:nvPr/>
          </p:nvGrpSpPr>
          <p:grpSpPr>
            <a:xfrm>
              <a:off x="8967228" y="2926173"/>
              <a:ext cx="2828263" cy="899224"/>
              <a:chOff x="9763780" y="1972981"/>
              <a:chExt cx="3412783" cy="222262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A8D7154F-0C97-9126-1257-562A6EBA8531}"/>
                  </a:ext>
                </a:extLst>
              </p:cNvPr>
              <p:cNvGrpSpPr/>
              <p:nvPr/>
            </p:nvGrpSpPr>
            <p:grpSpPr>
              <a:xfrm>
                <a:off x="9763780" y="1972981"/>
                <a:ext cx="3412783" cy="2222629"/>
                <a:chOff x="7090623" y="1176642"/>
                <a:chExt cx="3412783" cy="2222629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8D20AD96-7BA0-F4B7-BBB1-F9B00D317770}"/>
                    </a:ext>
                  </a:extLst>
                </p:cNvPr>
                <p:cNvSpPr/>
                <p:nvPr/>
              </p:nvSpPr>
              <p:spPr>
                <a:xfrm>
                  <a:off x="7090623" y="1176642"/>
                  <a:ext cx="3412783" cy="222262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72001" tIns="35998" rIns="72001" bIns="35998" rtlCol="0" anchor="ctr" anchorCtr="0">
                  <a:noAutofit/>
                </a:bodyPr>
                <a:lstStyle/>
                <a:p>
                  <a:pPr algn="ctr"/>
                  <a:endParaRPr lang="ko-KR" altLang="en-US" sz="4000" b="1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0" name="직사각형 310">
                  <a:extLst>
                    <a:ext uri="{FF2B5EF4-FFF2-40B4-BE49-F238E27FC236}">
                      <a16:creationId xmlns:a16="http://schemas.microsoft.com/office/drawing/2014/main" id="{01D33888-54EA-4CBF-9E69-B35935D2A205}"/>
                    </a:ext>
                  </a:extLst>
                </p:cNvPr>
                <p:cNvSpPr/>
                <p:nvPr/>
              </p:nvSpPr>
              <p:spPr>
                <a:xfrm>
                  <a:off x="7484672" y="2073643"/>
                  <a:ext cx="7276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altLang="ko-KR" sz="9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175F1EEF-24BD-0FD3-A52A-CBBF8E588D2D}"/>
                  </a:ext>
                </a:extLst>
              </p:cNvPr>
              <p:cNvGrpSpPr/>
              <p:nvPr/>
            </p:nvGrpSpPr>
            <p:grpSpPr>
              <a:xfrm>
                <a:off x="9763780" y="1985916"/>
                <a:ext cx="3412783" cy="2196759"/>
                <a:chOff x="9763780" y="1979449"/>
                <a:chExt cx="3412783" cy="2196759"/>
              </a:xfrm>
            </p:grpSpPr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53597D30-236F-1B24-4708-3A4EF2111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63780" y="1979449"/>
                  <a:ext cx="3412783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36F82814-0D02-C3D9-3D6E-41112A771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3780" y="1979449"/>
                  <a:ext cx="3412782" cy="2196759"/>
                </a:xfrm>
                <a:prstGeom prst="line">
                  <a:avLst/>
                </a:prstGeom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348D6C5-B5D8-6978-DD4B-09DDEFDE1239}"/>
              </a:ext>
            </a:extLst>
          </p:cNvPr>
          <p:cNvGrpSpPr/>
          <p:nvPr/>
        </p:nvGrpSpPr>
        <p:grpSpPr>
          <a:xfrm>
            <a:off x="5473596" y="2663229"/>
            <a:ext cx="3024001" cy="4042370"/>
            <a:chOff x="5473596" y="2663229"/>
            <a:chExt cx="3024001" cy="4042370"/>
          </a:xfrm>
        </p:grpSpPr>
        <p:sp>
          <p:nvSpPr>
            <p:cNvPr id="107" name="직사각형 310">
              <a:extLst>
                <a:ext uri="{FF2B5EF4-FFF2-40B4-BE49-F238E27FC236}">
                  <a16:creationId xmlns:a16="http://schemas.microsoft.com/office/drawing/2014/main" id="{DE19396E-54BC-C60E-D9E6-AF9AD6A3086C}"/>
                </a:ext>
              </a:extLst>
            </p:cNvPr>
            <p:cNvSpPr/>
            <p:nvPr/>
          </p:nvSpPr>
          <p:spPr>
            <a:xfrm>
              <a:off x="7459489" y="2730358"/>
              <a:ext cx="1037711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창과 용이 함께 낙하</a:t>
              </a:r>
            </a:p>
          </p:txBody>
        </p:sp>
        <p:sp>
          <p:nvSpPr>
            <p:cNvPr id="106" name="직사각형 310">
              <a:extLst>
                <a:ext uri="{FF2B5EF4-FFF2-40B4-BE49-F238E27FC236}">
                  <a16:creationId xmlns:a16="http://schemas.microsoft.com/office/drawing/2014/main" id="{A043A6C2-2BF2-47C2-A7B4-7D49B89E3C6D}"/>
                </a:ext>
              </a:extLst>
            </p:cNvPr>
            <p:cNvSpPr/>
            <p:nvPr/>
          </p:nvSpPr>
          <p:spPr>
            <a:xfrm>
              <a:off x="5473597" y="2663229"/>
              <a:ext cx="815106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93E26B1-3979-B2CB-43FC-EEFFCBBEC9E8}"/>
                </a:ext>
              </a:extLst>
            </p:cNvPr>
            <p:cNvGrpSpPr/>
            <p:nvPr/>
          </p:nvGrpSpPr>
          <p:grpSpPr>
            <a:xfrm>
              <a:off x="5473597" y="2926172"/>
              <a:ext cx="3024000" cy="899225"/>
              <a:chOff x="9511081" y="1157524"/>
              <a:chExt cx="3024000" cy="89922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CC68F3-FA41-F23C-8742-B213925D14C9}"/>
                  </a:ext>
                </a:extLst>
              </p:cNvPr>
              <p:cNvSpPr/>
              <p:nvPr/>
            </p:nvSpPr>
            <p:spPr>
              <a:xfrm>
                <a:off x="9511081" y="1157524"/>
                <a:ext cx="3024000" cy="8992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9E9D7FE0-8A8A-3437-3C82-E9173830E319}"/>
                  </a:ext>
                </a:extLst>
              </p:cNvPr>
              <p:cNvGrpSpPr/>
              <p:nvPr/>
            </p:nvGrpSpPr>
            <p:grpSpPr>
              <a:xfrm>
                <a:off x="9830287" y="1323474"/>
                <a:ext cx="2385589" cy="567324"/>
                <a:chOff x="9830287" y="1281324"/>
                <a:chExt cx="2385589" cy="567324"/>
              </a:xfrm>
            </p:grpSpPr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62F18763-929D-EB9E-F3A1-DFD5783B5D38}"/>
                    </a:ext>
                  </a:extLst>
                </p:cNvPr>
                <p:cNvGrpSpPr/>
                <p:nvPr/>
              </p:nvGrpSpPr>
              <p:grpSpPr>
                <a:xfrm>
                  <a:off x="9830287" y="1281324"/>
                  <a:ext cx="2385589" cy="248400"/>
                  <a:chOff x="9830287" y="1281324"/>
                  <a:chExt cx="2385589" cy="248400"/>
                </a:xfrm>
              </p:grpSpPr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9525C321-0833-5F29-AFD5-4B56E60C688B}"/>
                      </a:ext>
                    </a:extLst>
                  </p:cNvPr>
                  <p:cNvSpPr/>
                  <p:nvPr/>
                </p:nvSpPr>
                <p:spPr>
                  <a:xfrm>
                    <a:off x="9830287" y="1281324"/>
                    <a:ext cx="2385589" cy="24840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148" name="직사각형 310">
                    <a:extLst>
                      <a:ext uri="{FF2B5EF4-FFF2-40B4-BE49-F238E27FC236}">
                        <a16:creationId xmlns:a16="http://schemas.microsoft.com/office/drawing/2014/main" id="{3AAFDB63-DB5B-EECF-B5E5-18DBDABBE496}"/>
                      </a:ext>
                    </a:extLst>
                  </p:cNvPr>
                  <p:cNvSpPr/>
                  <p:nvPr/>
                </p:nvSpPr>
                <p:spPr>
                  <a:xfrm>
                    <a:off x="10139827" y="1336275"/>
                    <a:ext cx="1766509" cy="138499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자연스럽게 전투 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IDLE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로 전환합니다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. </a:t>
                    </a:r>
                  </a:p>
                </p:txBody>
              </p:sp>
            </p:grpSp>
            <p:sp>
              <p:nvSpPr>
                <p:cNvPr id="146" name="TextBox 65">
                  <a:extLst>
                    <a:ext uri="{FF2B5EF4-FFF2-40B4-BE49-F238E27FC236}">
                      <a16:creationId xmlns:a16="http://schemas.microsoft.com/office/drawing/2014/main" id="{ED386A70-2358-C282-A2C1-B1CF494B3477}"/>
                    </a:ext>
                  </a:extLst>
                </p:cNvPr>
                <p:cNvSpPr txBox="1"/>
                <p:nvPr/>
              </p:nvSpPr>
              <p:spPr>
                <a:xfrm>
                  <a:off x="9830287" y="1529724"/>
                  <a:ext cx="2385589" cy="31892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tIns="72000" bIns="0" rtlCol="0" anchor="ctr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spcAft>
                      <a:spcPts val="300"/>
                    </a:spcAft>
                    <a:buFont typeface="Wingdings" panose="05000000000000000000" pitchFamily="2" charset="2"/>
                    <a:buChar char="Ø"/>
                  </a:pP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전환 중 이동기 사용 시 전환 모션이 </a:t>
                  </a:r>
                  <a:r>
                    <a:rPr lang="ko-KR" altLang="en-US" sz="800" i="1" dirty="0" err="1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캔슬됩니다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b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</a:b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후 딜레이 캔슬 가능</a:t>
                  </a:r>
                  <a:r>
                    <a:rPr lang="en-US" altLang="ko-KR" sz="800" i="1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</a:p>
              </p:txBody>
            </p:sp>
          </p:grp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8008B6-D93F-012C-B0B4-C62F99DEACF3}"/>
                </a:ext>
              </a:extLst>
            </p:cNvPr>
            <p:cNvGrpSpPr/>
            <p:nvPr/>
          </p:nvGrpSpPr>
          <p:grpSpPr>
            <a:xfrm>
              <a:off x="5473596" y="3825397"/>
              <a:ext cx="3023602" cy="385200"/>
              <a:chOff x="4235767" y="3213586"/>
              <a:chExt cx="3023602" cy="385200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C1C7AF7-C420-3973-2D37-1AB0DA1C2E7D}"/>
                  </a:ext>
                </a:extLst>
              </p:cNvPr>
              <p:cNvSpPr/>
              <p:nvPr/>
            </p:nvSpPr>
            <p:spPr>
              <a:xfrm>
                <a:off x="4235767" y="3213586"/>
                <a:ext cx="3023602" cy="385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120" name="직사각형 310">
                <a:extLst>
                  <a:ext uri="{FF2B5EF4-FFF2-40B4-BE49-F238E27FC236}">
                    <a16:creationId xmlns:a16="http://schemas.microsoft.com/office/drawing/2014/main" id="{BA19C6F5-F244-0D71-DC89-2AC8AF16E5E8}"/>
                  </a:ext>
                </a:extLst>
              </p:cNvPr>
              <p:cNvSpPr/>
              <p:nvPr/>
            </p:nvSpPr>
            <p:spPr>
              <a:xfrm>
                <a:off x="4847768" y="3256145"/>
                <a:ext cx="2201491" cy="300082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72000" tIns="0" rIns="0" bIns="0" rtlCol="0" anchor="ctr" anchorCtr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공격 위치로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창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과 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용이 함께 수직 낙하</a:t>
                </a:r>
                <a:r>
                  <a:rPr lang="ko-KR" altLang="en-US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합니다</a:t>
                </a:r>
                <a:r>
                  <a:rPr lang="en-US" altLang="ko-KR" sz="9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</a:t>
                </a:r>
              </a:p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기본 연출의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2]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에 창이 추가됩니다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.) </a:t>
                </a:r>
              </a:p>
            </p:txBody>
          </p:sp>
          <p:sp>
            <p:nvSpPr>
              <p:cNvPr id="121" name="직사각형 310">
                <a:extLst>
                  <a:ext uri="{FF2B5EF4-FFF2-40B4-BE49-F238E27FC236}">
                    <a16:creationId xmlns:a16="http://schemas.microsoft.com/office/drawing/2014/main" id="{189EFADE-CD4B-1329-14A4-598AB7BA60AD}"/>
                  </a:ext>
                </a:extLst>
              </p:cNvPr>
              <p:cNvSpPr/>
              <p:nvPr/>
            </p:nvSpPr>
            <p:spPr>
              <a:xfrm>
                <a:off x="4235768" y="3213586"/>
                <a:ext cx="612000" cy="385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이펙트 </a:t>
                </a:r>
                <a:r>
                  <a:rPr lang="en-US" altLang="ko-KR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2’]</a:t>
                </a:r>
                <a:endParaRPr lang="ko-KR" altLang="en-US" sz="9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17F5FFA-7CDF-8D2F-B51E-93987C3CE91F}"/>
                </a:ext>
              </a:extLst>
            </p:cNvPr>
            <p:cNvSpPr/>
            <p:nvPr/>
          </p:nvSpPr>
          <p:spPr>
            <a:xfrm>
              <a:off x="5473597" y="3825396"/>
              <a:ext cx="3024000" cy="288020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5A836AD-5C7B-4C3F-8756-A076EB75F391}"/>
                </a:ext>
              </a:extLst>
            </p:cNvPr>
            <p:cNvGrpSpPr/>
            <p:nvPr/>
          </p:nvGrpSpPr>
          <p:grpSpPr>
            <a:xfrm>
              <a:off x="6172170" y="4682267"/>
              <a:ext cx="1626854" cy="1739974"/>
              <a:chOff x="6172170" y="4440639"/>
              <a:chExt cx="1626854" cy="1739974"/>
            </a:xfrm>
          </p:grpSpPr>
          <p:pic>
            <p:nvPicPr>
              <p:cNvPr id="110" name="그림 109" descr="직사각형, 스케치, 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EE90FF-BB5A-FEBE-6585-8B80C9625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2" t="16256" r="33992" b="26013"/>
              <a:stretch>
                <a:fillRect/>
              </a:stretch>
            </p:blipFill>
            <p:spPr>
              <a:xfrm>
                <a:off x="6172170" y="4601883"/>
                <a:ext cx="1626854" cy="1578730"/>
              </a:xfrm>
              <a:prstGeom prst="rect">
                <a:avLst/>
              </a:prstGeom>
              <a:ln w="3175"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11" name="TextBox 4">
                <a:extLst>
                  <a:ext uri="{FF2B5EF4-FFF2-40B4-BE49-F238E27FC236}">
                    <a16:creationId xmlns:a16="http://schemas.microsoft.com/office/drawing/2014/main" id="{E54D9755-2DC2-3076-33E6-A87FCF2AFB28}"/>
                  </a:ext>
                </a:extLst>
              </p:cNvPr>
              <p:cNvSpPr txBox="1"/>
              <p:nvPr/>
            </p:nvSpPr>
            <p:spPr>
              <a:xfrm>
                <a:off x="6753963" y="4440639"/>
                <a:ext cx="46326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2’]</a:t>
                </a: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D128F4-C752-579D-2163-A0CF3EC649D5}"/>
              </a:ext>
            </a:extLst>
          </p:cNvPr>
          <p:cNvGrpSpPr/>
          <p:nvPr/>
        </p:nvGrpSpPr>
        <p:grpSpPr>
          <a:xfrm>
            <a:off x="1172850" y="2663229"/>
            <a:ext cx="3831115" cy="4042371"/>
            <a:chOff x="1172850" y="2663229"/>
            <a:chExt cx="3831115" cy="4042371"/>
          </a:xfrm>
        </p:grpSpPr>
        <p:sp>
          <p:nvSpPr>
            <p:cNvPr id="36" name="직사각형 310">
              <a:extLst>
                <a:ext uri="{FF2B5EF4-FFF2-40B4-BE49-F238E27FC236}">
                  <a16:creationId xmlns:a16="http://schemas.microsoft.com/office/drawing/2014/main" id="{977A1881-DBA1-5EB3-4242-BF15F04AA400}"/>
                </a:ext>
              </a:extLst>
            </p:cNvPr>
            <p:cNvSpPr/>
            <p:nvPr/>
          </p:nvSpPr>
          <p:spPr>
            <a:xfrm>
              <a:off x="1172852" y="2663229"/>
              <a:ext cx="1095243" cy="262943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80000" tIns="54000" rIns="180000" bIns="54000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endParaRPr lang="ko-KR" altLang="en-US" sz="1000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7" name="직사각형 310">
              <a:extLst>
                <a:ext uri="{FF2B5EF4-FFF2-40B4-BE49-F238E27FC236}">
                  <a16:creationId xmlns:a16="http://schemas.microsoft.com/office/drawing/2014/main" id="{E9A7E404-1C62-2349-1C72-02A666F0F340}"/>
                </a:ext>
              </a:extLst>
            </p:cNvPr>
            <p:cNvSpPr/>
            <p:nvPr/>
          </p:nvSpPr>
          <p:spPr>
            <a:xfrm>
              <a:off x="3871675" y="2730358"/>
              <a:ext cx="1132289" cy="1958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72000" tIns="36000" rIns="0" bIns="36000" rtlCol="0" anchor="ctr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★ 창을 한손으로 돌리기 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A08A2AD-B5DE-85C9-2EB4-F449C32D47F1}"/>
                </a:ext>
              </a:extLst>
            </p:cNvPr>
            <p:cNvGrpSpPr/>
            <p:nvPr/>
          </p:nvGrpSpPr>
          <p:grpSpPr>
            <a:xfrm>
              <a:off x="1285767" y="5705698"/>
              <a:ext cx="871164" cy="923094"/>
              <a:chOff x="1285767" y="5366668"/>
              <a:chExt cx="871164" cy="923094"/>
            </a:xfrm>
          </p:grpSpPr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B3A80D8C-1F65-310A-278F-26449A6E2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767" y="5529815"/>
                <a:ext cx="871164" cy="75994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4">
                <a:extLst>
                  <a:ext uri="{FF2B5EF4-FFF2-40B4-BE49-F238E27FC236}">
                    <a16:creationId xmlns:a16="http://schemas.microsoft.com/office/drawing/2014/main" id="{E4F95C2D-5EA2-8A0B-F4FE-F0FE9BDE5173}"/>
                  </a:ext>
                </a:extLst>
              </p:cNvPr>
              <p:cNvSpPr txBox="1"/>
              <p:nvPr/>
            </p:nvSpPr>
            <p:spPr>
              <a:xfrm>
                <a:off x="1446434" y="5366668"/>
                <a:ext cx="549831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 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1-1]</a:t>
                </a:r>
                <a:endParaRPr lang="ko-KR" altLang="en-US" sz="80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63725CA-490D-23C6-15A3-B2F707132979}"/>
                </a:ext>
              </a:extLst>
            </p:cNvPr>
            <p:cNvGrpSpPr/>
            <p:nvPr/>
          </p:nvGrpSpPr>
          <p:grpSpPr>
            <a:xfrm>
              <a:off x="2367069" y="5705698"/>
              <a:ext cx="779160" cy="922937"/>
              <a:chOff x="2656500" y="5366668"/>
              <a:chExt cx="779160" cy="922937"/>
            </a:xfrm>
          </p:grpSpPr>
          <p:pic>
            <p:nvPicPr>
              <p:cNvPr id="61" name="그림 60" descr="화이트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7BD02EE-9ACA-69CD-D630-E3EC1EEFD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69" t="26074" r="36665" b="27501"/>
              <a:stretch>
                <a:fillRect/>
              </a:stretch>
            </p:blipFill>
            <p:spPr>
              <a:xfrm>
                <a:off x="2656500" y="5529119"/>
                <a:ext cx="779160" cy="760486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2" name="TextBox 4">
                <a:extLst>
                  <a:ext uri="{FF2B5EF4-FFF2-40B4-BE49-F238E27FC236}">
                    <a16:creationId xmlns:a16="http://schemas.microsoft.com/office/drawing/2014/main" id="{EA4DAED3-A2A9-56D3-0BD5-F73830ACB093}"/>
                  </a:ext>
                </a:extLst>
              </p:cNvPr>
              <p:cNvSpPr txBox="1"/>
              <p:nvPr/>
            </p:nvSpPr>
            <p:spPr>
              <a:xfrm>
                <a:off x="2782386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1-2]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C5C5E7B-C367-35CE-65C0-AE11AAD48B10}"/>
                </a:ext>
              </a:extLst>
            </p:cNvPr>
            <p:cNvGrpSpPr/>
            <p:nvPr/>
          </p:nvGrpSpPr>
          <p:grpSpPr>
            <a:xfrm>
              <a:off x="3547413" y="5513932"/>
              <a:ext cx="982800" cy="1145947"/>
              <a:chOff x="3908249" y="5366668"/>
              <a:chExt cx="982800" cy="1145947"/>
            </a:xfrm>
          </p:grpSpPr>
          <p:pic>
            <p:nvPicPr>
              <p:cNvPr id="59" name="그림 58" descr="우주, 천체, 원, 대기권 밖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C84EF21-E82F-DB06-442E-A820732E3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249" y="5529815"/>
                <a:ext cx="982800" cy="98280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0" name="TextBox 4">
                <a:extLst>
                  <a:ext uri="{FF2B5EF4-FFF2-40B4-BE49-F238E27FC236}">
                    <a16:creationId xmlns:a16="http://schemas.microsoft.com/office/drawing/2014/main" id="{FF60F3E8-3F44-18A1-DD45-DCB600797123}"/>
                  </a:ext>
                </a:extLst>
              </p:cNvPr>
              <p:cNvSpPr txBox="1"/>
              <p:nvPr/>
            </p:nvSpPr>
            <p:spPr>
              <a:xfrm>
                <a:off x="4135955" y="5366668"/>
                <a:ext cx="527388" cy="1232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ctr" anchorCtr="0">
                <a:spAutoFit/>
              </a:bodyPr>
              <a:lstStyle>
                <a:defPPr>
                  <a:defRPr lang="ko-KR"/>
                </a:defPPr>
                <a:lvl1pPr indent="0">
                  <a:defRPr sz="1100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  <a:lvl2pPr indent="0">
                  <a:defRPr sz="1100"/>
                </a:lvl2pPr>
                <a:lvl3pPr indent="0">
                  <a:defRPr sz="1100"/>
                </a:lvl3pPr>
                <a:lvl4pPr indent="0">
                  <a:defRPr sz="1100"/>
                </a:lvl4pPr>
                <a:lvl5pPr indent="0">
                  <a:defRPr sz="1100"/>
                </a:lvl5pPr>
                <a:lvl6pPr indent="0">
                  <a:defRPr sz="1100"/>
                </a:lvl6pPr>
                <a:lvl7pPr indent="0">
                  <a:defRPr sz="1100"/>
                </a:lvl7pPr>
                <a:lvl8pPr indent="0">
                  <a:defRPr sz="1100"/>
                </a:lvl8pPr>
                <a:lvl9pPr indent="0">
                  <a:defRPr sz="1100"/>
                </a:lvl9pPr>
              </a:lstStyle>
              <a:p>
                <a:pPr algn="ctr"/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ko-KR" altLang="en-US" sz="801" dirty="0">
                    <a:solidFill>
                      <a:schemeClr val="bg1">
                        <a:lumMod val="50000"/>
                      </a:schemeClr>
                    </a:solidFill>
                  </a:rPr>
                  <a:t>이펙트 </a:t>
                </a:r>
                <a:r>
                  <a:rPr lang="en-US" altLang="ko-KR" sz="801" dirty="0">
                    <a:solidFill>
                      <a:schemeClr val="bg1">
                        <a:lumMod val="50000"/>
                      </a:schemeClr>
                    </a:solidFill>
                  </a:rPr>
                  <a:t>1-3]</a:t>
                </a: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BCFE8F18-3499-5A7E-1A39-B1880085DE8B}"/>
                </a:ext>
              </a:extLst>
            </p:cNvPr>
            <p:cNvGrpSpPr/>
            <p:nvPr/>
          </p:nvGrpSpPr>
          <p:grpSpPr>
            <a:xfrm>
              <a:off x="1354544" y="3934919"/>
              <a:ext cx="3284775" cy="1574965"/>
              <a:chOff x="1217658" y="3934919"/>
              <a:chExt cx="3284775" cy="1574965"/>
            </a:xfrm>
          </p:grpSpPr>
          <p:sp>
            <p:nvSpPr>
              <p:cNvPr id="65" name="화살표: 오른쪽 64">
                <a:extLst>
                  <a:ext uri="{FF2B5EF4-FFF2-40B4-BE49-F238E27FC236}">
                    <a16:creationId xmlns:a16="http://schemas.microsoft.com/office/drawing/2014/main" id="{428315D1-7D6F-93E3-D704-65A98B504F96}"/>
                  </a:ext>
                </a:extLst>
              </p:cNvPr>
              <p:cNvSpPr/>
              <p:nvPr/>
            </p:nvSpPr>
            <p:spPr>
              <a:xfrm>
                <a:off x="3123000" y="4631505"/>
                <a:ext cx="259661" cy="211203"/>
              </a:xfrm>
              <a:prstGeom prst="rightArrow">
                <a:avLst>
                  <a:gd name="adj1" fmla="val 50000"/>
                  <a:gd name="adj2" fmla="val 40379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72001" tIns="35998" rIns="72001" bIns="35998" rtlCol="0" anchor="ctr" anchorCtr="0">
                <a:noAutofit/>
              </a:bodyPr>
              <a:lstStyle/>
              <a:p>
                <a:pPr algn="ctr"/>
                <a:endParaRPr lang="ko-KR" altLang="en-US" sz="900" b="1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5EF0FAF8-4FB2-C241-FD5A-D0904CC66371}"/>
                  </a:ext>
                </a:extLst>
              </p:cNvPr>
              <p:cNvGrpSpPr/>
              <p:nvPr/>
            </p:nvGrpSpPr>
            <p:grpSpPr>
              <a:xfrm>
                <a:off x="1217658" y="3934919"/>
                <a:ext cx="1692298" cy="1574965"/>
                <a:chOff x="1217658" y="3934919"/>
                <a:chExt cx="1692298" cy="1574965"/>
              </a:xfrm>
            </p:grpSpPr>
            <p:pic>
              <p:nvPicPr>
                <p:cNvPr id="49" name="그림 48" descr="무기, 검, 냉병기, 무기 전투 스포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2FD92EC-F0F2-D4D9-F7FA-EE309C0F64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658" y="3934919"/>
                  <a:ext cx="1692298" cy="1574965"/>
                </a:xfrm>
                <a:prstGeom prst="rect">
                  <a:avLst/>
                </a:prstGeom>
              </p:spPr>
            </p:pic>
            <p:sp>
              <p:nvSpPr>
                <p:cNvPr id="76" name="TextBox 4">
                  <a:extLst>
                    <a:ext uri="{FF2B5EF4-FFF2-40B4-BE49-F238E27FC236}">
                      <a16:creationId xmlns:a16="http://schemas.microsoft.com/office/drawing/2014/main" id="{69918F2D-F352-26CC-0457-E10D8449B03C}"/>
                    </a:ext>
                  </a:extLst>
                </p:cNvPr>
                <p:cNvSpPr txBox="1"/>
                <p:nvPr/>
              </p:nvSpPr>
              <p:spPr>
                <a:xfrm>
                  <a:off x="1285766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1’-1]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12D68A99-268C-8389-3593-401A9AE3358B}"/>
                  </a:ext>
                </a:extLst>
              </p:cNvPr>
              <p:cNvGrpSpPr/>
              <p:nvPr/>
            </p:nvGrpSpPr>
            <p:grpSpPr>
              <a:xfrm>
                <a:off x="3578305" y="3959682"/>
                <a:ext cx="924128" cy="1305331"/>
                <a:chOff x="3578305" y="3959682"/>
                <a:chExt cx="924128" cy="1305331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C356BA0-E0D4-4131-2B12-4D0B220B4372}"/>
                    </a:ext>
                  </a:extLst>
                </p:cNvPr>
                <p:cNvGrpSpPr/>
                <p:nvPr/>
              </p:nvGrpSpPr>
              <p:grpSpPr>
                <a:xfrm>
                  <a:off x="3951318" y="3959682"/>
                  <a:ext cx="551115" cy="1305331"/>
                  <a:chOff x="5624075" y="1732914"/>
                  <a:chExt cx="1196811" cy="2834678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F10377F6-2F39-2D3A-638B-67BBC484276A}"/>
                      </a:ext>
                    </a:extLst>
                  </p:cNvPr>
                  <p:cNvGrpSpPr/>
                  <p:nvPr/>
                </p:nvGrpSpPr>
                <p:grpSpPr>
                  <a:xfrm>
                    <a:off x="5624075" y="1732914"/>
                    <a:ext cx="1120707" cy="2834678"/>
                    <a:chOff x="7032685" y="1279125"/>
                    <a:chExt cx="1967282" cy="4975971"/>
                  </a:xfrm>
                </p:grpSpPr>
                <p:pic>
                  <p:nvPicPr>
                    <p:cNvPr id="53" name="Picture 2">
                      <a:extLst>
                        <a:ext uri="{FF2B5EF4-FFF2-40B4-BE49-F238E27FC236}">
                          <a16:creationId xmlns:a16="http://schemas.microsoft.com/office/drawing/2014/main" id="{EDB19185-EB07-9C7E-D8A0-109FFC4EC2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682" r="17763"/>
                    <a:stretch>
                      <a:fillRect/>
                    </a:stretch>
                  </p:blipFill>
                  <p:spPr bwMode="auto">
                    <a:xfrm flipH="1">
                      <a:off x="7032685" y="3086122"/>
                      <a:ext cx="1888109" cy="31689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그림 53" descr="검, 무기, 냉병기, 단검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720E6E4-BEBA-2FD9-B320-6B8BE9CF64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677" t="17596" r="11294"/>
                    <a:stretch>
                      <a:fillRect/>
                    </a:stretch>
                  </p:blipFill>
                  <p:spPr>
                    <a:xfrm rot="16200000" flipH="1">
                      <a:off x="6509448" y="2902145"/>
                      <a:ext cx="4113539" cy="86749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6A7041E0-ED70-4104-1FAE-F06252853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0886" y="1976956"/>
                    <a:ext cx="0" cy="16879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TextBox 4">
                  <a:extLst>
                    <a:ext uri="{FF2B5EF4-FFF2-40B4-BE49-F238E27FC236}">
                      <a16:creationId xmlns:a16="http://schemas.microsoft.com/office/drawing/2014/main" id="{84007548-DE49-ACEC-D446-1A78B9495FF6}"/>
                    </a:ext>
                  </a:extLst>
                </p:cNvPr>
                <p:cNvSpPr txBox="1"/>
                <p:nvPr/>
              </p:nvSpPr>
              <p:spPr>
                <a:xfrm>
                  <a:off x="3578305" y="4056312"/>
                  <a:ext cx="484107" cy="1232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>
                  <a:defPPr>
                    <a:defRPr lang="ko-KR"/>
                  </a:defPPr>
                  <a:lvl1pPr indent="0">
                    <a:defRPr sz="1100">
                      <a:latin typeface="Noto Sans KR" panose="020B0200000000000000" pitchFamily="50" charset="-127"/>
                      <a:ea typeface="Noto Sans KR" panose="020B0200000000000000" pitchFamily="50" charset="-127"/>
                    </a:defRPr>
                  </a:lvl1pPr>
                  <a:lvl2pPr indent="0">
                    <a:defRPr sz="1100"/>
                  </a:lvl2pPr>
                  <a:lvl3pPr indent="0">
                    <a:defRPr sz="1100"/>
                  </a:lvl3pPr>
                  <a:lvl4pPr indent="0">
                    <a:defRPr sz="1100"/>
                  </a:lvl4pPr>
                  <a:lvl5pPr indent="0">
                    <a:defRPr sz="1100"/>
                  </a:lvl5pPr>
                  <a:lvl6pPr indent="0">
                    <a:defRPr sz="1100"/>
                  </a:lvl6pPr>
                  <a:lvl7pPr indent="0">
                    <a:defRPr sz="1100"/>
                  </a:lvl7pPr>
                  <a:lvl8pPr indent="0">
                    <a:defRPr sz="1100"/>
                  </a:lvl8pPr>
                  <a:lvl9pPr indent="0">
                    <a:defRPr sz="1100"/>
                  </a:lvl9pPr>
                </a:lstStyle>
                <a:p>
                  <a:pPr algn="ctr"/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 [</a:t>
                  </a:r>
                  <a:r>
                    <a:rPr lang="ko-KR" altLang="en-US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모션 </a:t>
                  </a:r>
                  <a:r>
                    <a:rPr lang="en-US" altLang="ko-KR" sz="801" dirty="0">
                      <a:solidFill>
                        <a:schemeClr val="bg1">
                          <a:lumMod val="50000"/>
                        </a:schemeClr>
                      </a:solidFill>
                    </a:rPr>
                    <a:t>1’-2]</a:t>
                  </a:r>
                  <a:endParaRPr lang="ko-KR" altLang="en-US" sz="80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48C3E14-67A6-A2AD-15DA-DB78949B4DC9}"/>
                </a:ext>
              </a:extLst>
            </p:cNvPr>
            <p:cNvGrpSpPr/>
            <p:nvPr/>
          </p:nvGrpSpPr>
          <p:grpSpPr>
            <a:xfrm>
              <a:off x="1172851" y="3422972"/>
              <a:ext cx="3831114" cy="496800"/>
              <a:chOff x="1172851" y="5148803"/>
              <a:chExt cx="3831114" cy="49680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15FB662-0D21-2760-1422-64DE7048F624}"/>
                  </a:ext>
                </a:extLst>
              </p:cNvPr>
              <p:cNvGrpSpPr/>
              <p:nvPr/>
            </p:nvGrpSpPr>
            <p:grpSpPr>
              <a:xfrm>
                <a:off x="1172851" y="5148803"/>
                <a:ext cx="3831113" cy="248400"/>
                <a:chOff x="1172851" y="4195612"/>
                <a:chExt cx="3831113" cy="248400"/>
              </a:xfrm>
            </p:grpSpPr>
            <p:sp>
              <p:nvSpPr>
                <p:cNvPr id="43" name="직사각형 310">
                  <a:extLst>
                    <a:ext uri="{FF2B5EF4-FFF2-40B4-BE49-F238E27FC236}">
                      <a16:creationId xmlns:a16="http://schemas.microsoft.com/office/drawing/2014/main" id="{431204A5-FEC5-4691-1C5F-0954B44999D0}"/>
                    </a:ext>
                  </a:extLst>
                </p:cNvPr>
                <p:cNvSpPr/>
                <p:nvPr/>
              </p:nvSpPr>
              <p:spPr>
                <a:xfrm>
                  <a:off x="1172851" y="4195612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1-1]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724F6FC-1D33-8681-434B-17DD83CBA010}"/>
                    </a:ext>
                  </a:extLst>
                </p:cNvPr>
                <p:cNvGrpSpPr/>
                <p:nvPr/>
              </p:nvGrpSpPr>
              <p:grpSpPr>
                <a:xfrm>
                  <a:off x="1784851" y="4195612"/>
                  <a:ext cx="3219113" cy="248400"/>
                  <a:chOff x="1171649" y="3321781"/>
                  <a:chExt cx="3219113" cy="248400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2770AE-FC7A-0989-9548-302F0FD41FCB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2"/>
                    <a:ext cx="3219113" cy="2483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noAutofit/>
                  </a:bodyPr>
                  <a:lstStyle/>
                  <a:p>
                    <a:endPara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6" name="직사각형 310">
                    <a:extLst>
                      <a:ext uri="{FF2B5EF4-FFF2-40B4-BE49-F238E27FC236}">
                        <a16:creationId xmlns:a16="http://schemas.microsoft.com/office/drawing/2014/main" id="{7C265C21-FC5C-E6F7-0242-5B3B52A47B40}"/>
                      </a:ext>
                    </a:extLst>
                  </p:cNvPr>
                  <p:cNvSpPr/>
                  <p:nvPr/>
                </p:nvSpPr>
                <p:spPr>
                  <a:xfrm>
                    <a:off x="1171649" y="3321781"/>
                    <a:ext cx="612000" cy="2484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63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endPara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  <p:sp>
                <p:nvSpPr>
                  <p:cNvPr id="47" name="직사각형 310">
                    <a:extLst>
                      <a:ext uri="{FF2B5EF4-FFF2-40B4-BE49-F238E27FC236}">
                        <a16:creationId xmlns:a16="http://schemas.microsoft.com/office/drawing/2014/main" id="{C6910498-74D8-F9D3-81F0-F99DA7A30772}"/>
                      </a:ext>
                    </a:extLst>
                  </p:cNvPr>
                  <p:cNvSpPr/>
                  <p:nvPr/>
                </p:nvSpPr>
                <p:spPr>
                  <a:xfrm>
                    <a:off x="1889730" y="3384426"/>
                    <a:ext cx="1942840" cy="123111"/>
                  </a:xfrm>
                  <a:prstGeom prst="rect">
                    <a:avLst/>
                  </a:prstGeom>
                  <a:noFill/>
                  <a:ln w="12700">
                    <a:noFill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기본 연출의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1-1], [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이펙트 </a:t>
                    </a:r>
                    <a:r>
                      <a:rPr lang="en-US" altLang="ko-KR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1-2]</a:t>
                    </a:r>
                    <a:r>
                      <a:rPr lang="ko-KR" altLang="en-US" sz="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rPr>
                      <a:t>과 동일</a:t>
                    </a:r>
                    <a:endParaRPr lang="ko-KR" altLang="en-US" sz="900" i="1" dirty="0">
                      <a:solidFill>
                        <a:schemeClr val="bg1">
                          <a:lumMod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endParaRPr>
                  </a:p>
                </p:txBody>
              </p: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FCD1F33B-52ED-89B8-0907-915F189D3EF0}"/>
                  </a:ext>
                </a:extLst>
              </p:cNvPr>
              <p:cNvGrpSpPr/>
              <p:nvPr/>
            </p:nvGrpSpPr>
            <p:grpSpPr>
              <a:xfrm>
                <a:off x="1172851" y="5397203"/>
                <a:ext cx="3831114" cy="248400"/>
                <a:chOff x="1172851" y="4799219"/>
                <a:chExt cx="3831114" cy="2484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475A4ED-380F-FACA-BE69-7E5CE12EE575}"/>
                    </a:ext>
                  </a:extLst>
                </p:cNvPr>
                <p:cNvSpPr/>
                <p:nvPr/>
              </p:nvSpPr>
              <p:spPr>
                <a:xfrm>
                  <a:off x="1172851" y="4799220"/>
                  <a:ext cx="3831114" cy="2483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8" name="직사각형 310">
                  <a:extLst>
                    <a:ext uri="{FF2B5EF4-FFF2-40B4-BE49-F238E27FC236}">
                      <a16:creationId xmlns:a16="http://schemas.microsoft.com/office/drawing/2014/main" id="{BB214B10-D303-40F1-E109-99BE783BEFBD}"/>
                    </a:ext>
                  </a:extLst>
                </p:cNvPr>
                <p:cNvSpPr/>
                <p:nvPr/>
              </p:nvSpPr>
              <p:spPr>
                <a:xfrm>
                  <a:off x="1172851" y="4799219"/>
                  <a:ext cx="612000" cy="248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이펙트 </a:t>
                  </a:r>
                  <a:r>
                    <a:rPr lang="en-US" altLang="ko-KR" sz="8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1-3]</a:t>
                  </a:r>
                  <a:endPara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69" name="직사각형 310">
                  <a:extLst>
                    <a:ext uri="{FF2B5EF4-FFF2-40B4-BE49-F238E27FC236}">
                      <a16:creationId xmlns:a16="http://schemas.microsoft.com/office/drawing/2014/main" id="{362B5410-3B75-842B-B9C8-39DE3BD7ACEE}"/>
                    </a:ext>
                  </a:extLst>
                </p:cNvPr>
                <p:cNvSpPr/>
                <p:nvPr/>
              </p:nvSpPr>
              <p:spPr>
                <a:xfrm>
                  <a:off x="1890932" y="4854170"/>
                  <a:ext cx="3113032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공격 위치의 지면에 에너지가 모여들며 공격 위치를 표시합니다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FF0AA96-4AAD-946E-6555-8F61B6427374}"/>
                </a:ext>
              </a:extLst>
            </p:cNvPr>
            <p:cNvGrpSpPr/>
            <p:nvPr/>
          </p:nvGrpSpPr>
          <p:grpSpPr>
            <a:xfrm>
              <a:off x="1172850" y="2926172"/>
              <a:ext cx="3831113" cy="496800"/>
              <a:chOff x="1172850" y="2926172"/>
              <a:chExt cx="3831113" cy="4968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6FC493D-4ED2-EDFD-3DEB-C313FE460FD1}"/>
                  </a:ext>
                </a:extLst>
              </p:cNvPr>
              <p:cNvGrpSpPr/>
              <p:nvPr/>
            </p:nvGrpSpPr>
            <p:grpSpPr>
              <a:xfrm>
                <a:off x="1172850" y="29261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ADE9B0F-FB66-A6A8-7642-26A9254EBB7F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0" name="직사각형 310">
                  <a:extLst>
                    <a:ext uri="{FF2B5EF4-FFF2-40B4-BE49-F238E27FC236}">
                      <a16:creationId xmlns:a16="http://schemas.microsoft.com/office/drawing/2014/main" id="{13941587-4FD4-EE06-BD60-072B3D2EA334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1714178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왼손을 뒤로 뻗으며 창을 돌립니다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</a:t>
                  </a:r>
                  <a:endParaRPr lang="ko-KR" altLang="en-US" sz="10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41" name="직사각형 310">
                  <a:extLst>
                    <a:ext uri="{FF2B5EF4-FFF2-40B4-BE49-F238E27FC236}">
                      <a16:creationId xmlns:a16="http://schemas.microsoft.com/office/drawing/2014/main" id="{64802D46-E4FE-858F-DF00-4DEF30DC6326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1’-1]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284E51C-EFC2-ACBF-B3D0-3F60296C145A}"/>
                  </a:ext>
                </a:extLst>
              </p:cNvPr>
              <p:cNvGrpSpPr/>
              <p:nvPr/>
            </p:nvGrpSpPr>
            <p:grpSpPr>
              <a:xfrm>
                <a:off x="1172850" y="3174572"/>
                <a:ext cx="3831113" cy="248400"/>
                <a:chOff x="192087" y="1132586"/>
                <a:chExt cx="3831113" cy="2484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CEC620-C018-9018-940A-4D78D69C8B85}"/>
                    </a:ext>
                  </a:extLst>
                </p:cNvPr>
                <p:cNvSpPr/>
                <p:nvPr/>
              </p:nvSpPr>
              <p:spPr>
                <a:xfrm>
                  <a:off x="192087" y="1132586"/>
                  <a:ext cx="3831113" cy="248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ctr" anchorCtr="0">
                  <a:noAutofit/>
                </a:bodyPr>
                <a:lstStyle/>
                <a:p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2" name="직사각형 310">
                  <a:extLst>
                    <a:ext uri="{FF2B5EF4-FFF2-40B4-BE49-F238E27FC236}">
                      <a16:creationId xmlns:a16="http://schemas.microsoft.com/office/drawing/2014/main" id="{D4F43969-F412-794D-BB5C-A9A1948E3FFE}"/>
                    </a:ext>
                  </a:extLst>
                </p:cNvPr>
                <p:cNvSpPr/>
                <p:nvPr/>
              </p:nvSpPr>
              <p:spPr>
                <a:xfrm>
                  <a:off x="804088" y="1187537"/>
                  <a:ext cx="2948490" cy="138499"/>
                </a:xfrm>
                <a:prstGeom prst="rect">
                  <a:avLst/>
                </a:prstGeom>
                <a:noFill/>
                <a:ln w="12700">
                  <a:noFil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72000" tIns="0" rIns="0" bIns="0" rtlCol="0" anchor="ctr" anchorCtr="0">
                  <a:spAutoFit/>
                </a:bodyPr>
                <a:lstStyle/>
                <a:p>
                  <a:r>
                    <a:rPr lang="ko-KR" altLang="en-US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이후 창을 하늘을 향해 들어올립니다</a:t>
                  </a:r>
                  <a:r>
                    <a:rPr lang="en-US" altLang="ko-KR" sz="900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. 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창을 들어올린 채로 유지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)</a:t>
                  </a:r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" name="직사각형 310">
                  <a:extLst>
                    <a:ext uri="{FF2B5EF4-FFF2-40B4-BE49-F238E27FC236}">
                      <a16:creationId xmlns:a16="http://schemas.microsoft.com/office/drawing/2014/main" id="{5623B8DF-633B-5758-C5E1-33FFFAF3BCDB}"/>
                    </a:ext>
                  </a:extLst>
                </p:cNvPr>
                <p:cNvSpPr/>
                <p:nvPr/>
              </p:nvSpPr>
              <p:spPr>
                <a:xfrm>
                  <a:off x="192088" y="1132586"/>
                  <a:ext cx="612000" cy="248400"/>
                </a:xfrm>
                <a:prstGeom prst="rect">
                  <a:avLst/>
                </a:prstGeom>
                <a:solidFill>
                  <a:srgbClr val="FAFCBC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[</a:t>
                  </a:r>
                  <a:r>
                    <a:rPr lang="ko-KR" altLang="en-US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모션 </a:t>
                  </a:r>
                  <a:r>
                    <a:rPr lang="en-US" altLang="ko-KR" sz="900" b="1" dirty="0"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1’-2]</a:t>
                  </a:r>
                  <a:endParaRPr lang="ko-KR" altLang="en-US" sz="900" b="1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2767E5-69BA-2924-36B7-26901F76FBD1}"/>
                </a:ext>
              </a:extLst>
            </p:cNvPr>
            <p:cNvSpPr/>
            <p:nvPr/>
          </p:nvSpPr>
          <p:spPr>
            <a:xfrm>
              <a:off x="1172851" y="2926172"/>
              <a:ext cx="3831113" cy="377942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72001" tIns="35998" rIns="72001" bIns="35998" rtlCol="0" anchor="ctr" anchorCtr="0">
              <a:noAutofit/>
            </a:bodyPr>
            <a:lstStyle/>
            <a:p>
              <a:pPr algn="ctr"/>
              <a:endParaRPr lang="ko-KR" altLang="en-US" sz="9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89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AC18-2113-9E7F-0635-40C78074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3CF175-E325-DCA7-3381-31C2C71A8934}"/>
              </a:ext>
            </a:extLst>
          </p:cNvPr>
          <p:cNvGrpSpPr/>
          <p:nvPr/>
        </p:nvGrpSpPr>
        <p:grpSpPr>
          <a:xfrm>
            <a:off x="192087" y="-81507"/>
            <a:ext cx="11807761" cy="3246723"/>
            <a:chOff x="192087" y="-81507"/>
            <a:chExt cx="11807761" cy="3246723"/>
          </a:xfrm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3497A2A-4FC3-984F-9289-48A32DA2EADF}"/>
                </a:ext>
              </a:extLst>
            </p:cNvPr>
            <p:cNvSpPr>
              <a:spLocks/>
            </p:cNvSpPr>
            <p:nvPr/>
          </p:nvSpPr>
          <p:spPr>
            <a:xfrm>
              <a:off x="192087" y="-81507"/>
              <a:ext cx="857157" cy="3246723"/>
            </a:xfrm>
            <a:prstGeom prst="rect">
              <a:avLst/>
            </a:prstGeom>
            <a:solidFill>
              <a:srgbClr val="DAF6DD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5D9B7-1D31-6447-B13D-B6AD59D87E71}"/>
                </a:ext>
              </a:extLst>
            </p:cNvPr>
            <p:cNvSpPr>
              <a:spLocks/>
            </p:cNvSpPr>
            <p:nvPr/>
          </p:nvSpPr>
          <p:spPr>
            <a:xfrm>
              <a:off x="1049244" y="-81507"/>
              <a:ext cx="10950604" cy="324672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B05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3A3659-B734-197A-13A7-E00C5CA1BEEC}"/>
              </a:ext>
            </a:extLst>
          </p:cNvPr>
          <p:cNvSpPr txBox="1">
            <a:spLocks/>
          </p:cNvSpPr>
          <p:nvPr/>
        </p:nvSpPr>
        <p:spPr>
          <a:xfrm>
            <a:off x="314492" y="192839"/>
            <a:ext cx="612347" cy="211203"/>
          </a:xfrm>
          <a:prstGeom prst="rect">
            <a:avLst/>
          </a:prstGeom>
          <a:noFill/>
        </p:spPr>
        <p:txBody>
          <a:bodyPr wrap="none" lIns="0" tIns="72000" rIns="0" bIns="0" rtlCol="0" anchor="ctr" anchorCtr="0">
            <a:spAutoFit/>
          </a:bodyPr>
          <a:lstStyle>
            <a:defPPr>
              <a:defRPr lang="ko-KR"/>
            </a:defPPr>
            <a:lvl1pPr algn="ctr">
              <a:defRPr sz="900" b="1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내려치는 창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5252A7-E643-1101-1E1C-979220DB6426}"/>
              </a:ext>
            </a:extLst>
          </p:cNvPr>
          <p:cNvGrpSpPr/>
          <p:nvPr/>
        </p:nvGrpSpPr>
        <p:grpSpPr>
          <a:xfrm>
            <a:off x="1152908" y="318521"/>
            <a:ext cx="10724848" cy="2715257"/>
            <a:chOff x="1152908" y="318521"/>
            <a:chExt cx="10724848" cy="2715257"/>
          </a:xfrm>
        </p:grpSpPr>
        <p:sp>
          <p:nvSpPr>
            <p:cNvPr id="730" name="직사각형 260">
              <a:extLst>
                <a:ext uri="{FF2B5EF4-FFF2-40B4-BE49-F238E27FC236}">
                  <a16:creationId xmlns:a16="http://schemas.microsoft.com/office/drawing/2014/main" id="{62A6E33C-0FD6-0989-5110-5382B95A679B}"/>
                </a:ext>
              </a:extLst>
            </p:cNvPr>
            <p:cNvSpPr/>
            <p:nvPr/>
          </p:nvSpPr>
          <p:spPr>
            <a:xfrm>
              <a:off x="1179686" y="538445"/>
              <a:ext cx="10698070" cy="2495333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endParaRPr lang="ko-KR" altLang="en-US" sz="8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FB36D2D-2F9C-D4F5-9828-650F56E63B07}"/>
                </a:ext>
              </a:extLst>
            </p:cNvPr>
            <p:cNvSpPr txBox="1"/>
            <p:nvPr/>
          </p:nvSpPr>
          <p:spPr>
            <a:xfrm>
              <a:off x="1589314" y="599106"/>
              <a:ext cx="284818" cy="107722"/>
            </a:xfrm>
            <a:prstGeom prst="rect">
              <a:avLst/>
            </a:prstGeom>
            <a:noFill/>
          </p:spPr>
          <p:txBody>
            <a:bodyPr wrap="none" lIns="36000" tIns="0" rIns="0" bIns="0" rtlCol="0" anchor="ctr" anchorCtr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frame</a:t>
              </a:r>
            </a:p>
          </p:txBody>
        </p:sp>
        <p:grpSp>
          <p:nvGrpSpPr>
            <p:cNvPr id="600" name="그룹 599">
              <a:extLst>
                <a:ext uri="{FF2B5EF4-FFF2-40B4-BE49-F238E27FC236}">
                  <a16:creationId xmlns:a16="http://schemas.microsoft.com/office/drawing/2014/main" id="{B278D5A0-501A-6A0B-D3A4-D64BAF079CA2}"/>
                </a:ext>
              </a:extLst>
            </p:cNvPr>
            <p:cNvGrpSpPr/>
            <p:nvPr/>
          </p:nvGrpSpPr>
          <p:grpSpPr>
            <a:xfrm>
              <a:off x="1199587" y="2385208"/>
              <a:ext cx="807360" cy="233216"/>
              <a:chOff x="211614" y="2934011"/>
              <a:chExt cx="807360" cy="233216"/>
            </a:xfrm>
          </p:grpSpPr>
          <p:sp>
            <p:nvSpPr>
              <p:cNvPr id="612" name="사각형: 둥근 모서리 611">
                <a:extLst>
                  <a:ext uri="{FF2B5EF4-FFF2-40B4-BE49-F238E27FC236}">
                    <a16:creationId xmlns:a16="http://schemas.microsoft.com/office/drawing/2014/main" id="{A3B336F1-B50C-8BF8-4EBB-DF3C4A26D65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5439C47F-153A-89C3-1525-7DD60F67F215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슈퍼 </a:t>
                </a:r>
                <a:r>
                  <a:rPr lang="ko-KR" altLang="en-US" sz="800" b="1" dirty="0" err="1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아머</a:t>
                </a:r>
                <a:endParaRPr lang="en-US" altLang="ko-KR" sz="8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CD99465-ED84-F583-4F2E-D0065A0EA321}"/>
                </a:ext>
              </a:extLst>
            </p:cNvPr>
            <p:cNvGrpSpPr/>
            <p:nvPr/>
          </p:nvGrpSpPr>
          <p:grpSpPr>
            <a:xfrm>
              <a:off x="1152908" y="318521"/>
              <a:ext cx="3921615" cy="153760"/>
              <a:chOff x="1173928" y="1227391"/>
              <a:chExt cx="3921615" cy="15376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3618BB2-A75A-D586-04B5-36151547B37C}"/>
                  </a:ext>
                </a:extLst>
              </p:cNvPr>
              <p:cNvSpPr txBox="1"/>
              <p:nvPr/>
            </p:nvSpPr>
            <p:spPr>
              <a:xfrm>
                <a:off x="1173928" y="1227391"/>
                <a:ext cx="2064668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총 연출 예상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3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(90 frame) 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BB67C0C-712D-0470-64FD-F4F5F3E17F5E}"/>
                  </a:ext>
                </a:extLst>
              </p:cNvPr>
              <p:cNvSpPr txBox="1"/>
              <p:nvPr/>
            </p:nvSpPr>
            <p:spPr>
              <a:xfrm>
                <a:off x="3457274" y="1227391"/>
                <a:ext cx="1638269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 시간</a:t>
                </a:r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약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1</a:t>
                </a:r>
                <a:r>
                  <a:rPr lang="ko-KR" altLang="en-US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초 </a:t>
                </a:r>
                <a:r>
                  <a:rPr lang="en-US" altLang="ko-KR" sz="999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(30 frame) 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7CF6836-C98F-1AA9-1EBF-DF8026B13D85}"/>
                  </a:ext>
                </a:extLst>
              </p:cNvPr>
              <p:cNvSpPr txBox="1"/>
              <p:nvPr/>
            </p:nvSpPr>
            <p:spPr>
              <a:xfrm>
                <a:off x="3324171" y="1227391"/>
                <a:ext cx="49694" cy="1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99" b="1" dirty="0"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/</a:t>
                </a:r>
              </a:p>
            </p:txBody>
          </p:sp>
        </p:grpSp>
        <p:grpSp>
          <p:nvGrpSpPr>
            <p:cNvPr id="623" name="그룹 622">
              <a:extLst>
                <a:ext uri="{FF2B5EF4-FFF2-40B4-BE49-F238E27FC236}">
                  <a16:creationId xmlns:a16="http://schemas.microsoft.com/office/drawing/2014/main" id="{FB30F15E-B205-E1E4-FF30-098DCA6D6D6A}"/>
                </a:ext>
              </a:extLst>
            </p:cNvPr>
            <p:cNvGrpSpPr/>
            <p:nvPr/>
          </p:nvGrpSpPr>
          <p:grpSpPr>
            <a:xfrm>
              <a:off x="1199587" y="1125299"/>
              <a:ext cx="807360" cy="485171"/>
              <a:chOff x="211614" y="1681660"/>
              <a:chExt cx="807360" cy="485171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524B6BA-8F3C-4519-8E3F-4749639281FB}"/>
                  </a:ext>
                </a:extLst>
              </p:cNvPr>
              <p:cNvSpPr/>
              <p:nvPr/>
            </p:nvSpPr>
            <p:spPr>
              <a:xfrm>
                <a:off x="211614" y="1681660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F0DAC8B-AF11-8771-7F3B-9A35CAD8E993}"/>
                  </a:ext>
                </a:extLst>
              </p:cNvPr>
              <p:cNvSpPr txBox="1"/>
              <p:nvPr/>
            </p:nvSpPr>
            <p:spPr>
              <a:xfrm>
                <a:off x="211614" y="1729285"/>
                <a:ext cx="261857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9FBAF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모션</a:t>
                </a:r>
                <a:endParaRPr lang="en-US" altLang="ko-KR" sz="800" b="1" dirty="0">
                  <a:solidFill>
                    <a:srgbClr val="F9FBA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2843FC4A-BE32-0DE9-443C-DD5D3B1A04F0}"/>
                  </a:ext>
                </a:extLst>
              </p:cNvPr>
              <p:cNvSpPr txBox="1"/>
              <p:nvPr/>
            </p:nvSpPr>
            <p:spPr>
              <a:xfrm>
                <a:off x="211614" y="1989105"/>
                <a:ext cx="588870" cy="92333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캔슬 가능 지점</a:t>
                </a:r>
                <a:r>
                  <a:rPr lang="en-US" altLang="ko-KR" sz="600" dirty="0">
                    <a:solidFill>
                      <a:srgbClr val="D8C5B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)</a:t>
                </a:r>
              </a:p>
            </p:txBody>
          </p:sp>
        </p:grpSp>
        <p:grpSp>
          <p:nvGrpSpPr>
            <p:cNvPr id="614" name="그룹 613">
              <a:extLst>
                <a:ext uri="{FF2B5EF4-FFF2-40B4-BE49-F238E27FC236}">
                  <a16:creationId xmlns:a16="http://schemas.microsoft.com/office/drawing/2014/main" id="{5E42BB45-B21B-2C25-CCD1-340EBBFB597B}"/>
                </a:ext>
              </a:extLst>
            </p:cNvPr>
            <p:cNvGrpSpPr/>
            <p:nvPr/>
          </p:nvGrpSpPr>
          <p:grpSpPr>
            <a:xfrm>
              <a:off x="1199587" y="2133253"/>
              <a:ext cx="807360" cy="233216"/>
              <a:chOff x="211614" y="2682797"/>
              <a:chExt cx="807360" cy="233216"/>
            </a:xfrm>
          </p:grpSpPr>
          <p:sp>
            <p:nvSpPr>
              <p:cNvPr id="616" name="사각형: 둥근 모서리 615">
                <a:extLst>
                  <a:ext uri="{FF2B5EF4-FFF2-40B4-BE49-F238E27FC236}">
                    <a16:creationId xmlns:a16="http://schemas.microsoft.com/office/drawing/2014/main" id="{CC653FBB-D7ED-E591-DF34-B56A0B9E97C8}"/>
                  </a:ext>
                </a:extLst>
              </p:cNvPr>
              <p:cNvSpPr/>
              <p:nvPr/>
            </p:nvSpPr>
            <p:spPr>
              <a:xfrm>
                <a:off x="211614" y="2682797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9979122A-12BA-B594-75D1-7ABC05276BB2}"/>
                  </a:ext>
                </a:extLst>
              </p:cNvPr>
              <p:cNvSpPr txBox="1"/>
              <p:nvPr/>
            </p:nvSpPr>
            <p:spPr>
              <a:xfrm>
                <a:off x="211614" y="2737850"/>
                <a:ext cx="479866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9999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타격 지점</a:t>
                </a:r>
                <a:endParaRPr lang="en-US" altLang="ko-KR" sz="800" b="1" dirty="0">
                  <a:solidFill>
                    <a:srgbClr val="FF9999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FB2D176A-6223-E1FE-B8AF-9E97A3071AF5}"/>
                </a:ext>
              </a:extLst>
            </p:cNvPr>
            <p:cNvGrpSpPr/>
            <p:nvPr/>
          </p:nvGrpSpPr>
          <p:grpSpPr>
            <a:xfrm>
              <a:off x="1199587" y="2637163"/>
              <a:ext cx="807360" cy="233216"/>
              <a:chOff x="211614" y="2934011"/>
              <a:chExt cx="807360" cy="233216"/>
            </a:xfrm>
          </p:grpSpPr>
          <p:sp>
            <p:nvSpPr>
              <p:cNvPr id="610" name="사각형: 둥근 모서리 609">
                <a:extLst>
                  <a:ext uri="{FF2B5EF4-FFF2-40B4-BE49-F238E27FC236}">
                    <a16:creationId xmlns:a16="http://schemas.microsoft.com/office/drawing/2014/main" id="{65D523EC-4D93-E63D-8C9D-E54B09F83066}"/>
                  </a:ext>
                </a:extLst>
              </p:cNvPr>
              <p:cNvSpPr/>
              <p:nvPr/>
            </p:nvSpPr>
            <p:spPr>
              <a:xfrm>
                <a:off x="211614" y="2934011"/>
                <a:ext cx="807360" cy="233216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490CBCC6-5ABD-6450-2F8E-2D905AB49339}"/>
                  </a:ext>
                </a:extLst>
              </p:cNvPr>
              <p:cNvSpPr txBox="1"/>
              <p:nvPr/>
            </p:nvSpPr>
            <p:spPr>
              <a:xfrm>
                <a:off x="211614" y="2989063"/>
                <a:ext cx="585664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DAF6D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/</a:t>
                </a:r>
                <a:r>
                  <a:rPr lang="ko-KR" altLang="en-US" sz="800" b="1" dirty="0" err="1">
                    <a:solidFill>
                      <a:srgbClr val="00B050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디버프</a:t>
                </a:r>
                <a:endParaRPr lang="en-US" altLang="ko-KR" sz="800" b="1" dirty="0">
                  <a:solidFill>
                    <a:srgbClr val="00B0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grpSp>
          <p:nvGrpSpPr>
            <p:cNvPr id="630" name="그룹 629">
              <a:extLst>
                <a:ext uri="{FF2B5EF4-FFF2-40B4-BE49-F238E27FC236}">
                  <a16:creationId xmlns:a16="http://schemas.microsoft.com/office/drawing/2014/main" id="{931501FA-FC56-8901-EEEF-A04F58E5E760}"/>
                </a:ext>
              </a:extLst>
            </p:cNvPr>
            <p:cNvGrpSpPr/>
            <p:nvPr/>
          </p:nvGrpSpPr>
          <p:grpSpPr>
            <a:xfrm>
              <a:off x="1199216" y="1629299"/>
              <a:ext cx="807731" cy="485171"/>
              <a:chOff x="211243" y="2178189"/>
              <a:chExt cx="807731" cy="485171"/>
            </a:xfrm>
          </p:grpSpPr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8D890ED3-E6D7-6924-B661-70BB8F3AA2B7}"/>
                  </a:ext>
                </a:extLst>
              </p:cNvPr>
              <p:cNvSpPr/>
              <p:nvPr/>
            </p:nvSpPr>
            <p:spPr>
              <a:xfrm>
                <a:off x="211614" y="2178189"/>
                <a:ext cx="807360" cy="485171"/>
              </a:xfrm>
              <a:custGeom>
                <a:avLst/>
                <a:gdLst>
                  <a:gd name="connsiteX0" fmla="*/ 44401 w 807360"/>
                  <a:gd name="connsiteY0" fmla="*/ 0 h 554206"/>
                  <a:gd name="connsiteX1" fmla="*/ 762959 w 807360"/>
                  <a:gd name="connsiteY1" fmla="*/ 0 h 554206"/>
                  <a:gd name="connsiteX2" fmla="*/ 807360 w 807360"/>
                  <a:gd name="connsiteY2" fmla="*/ 44401 h 554206"/>
                  <a:gd name="connsiteX3" fmla="*/ 807360 w 807360"/>
                  <a:gd name="connsiteY3" fmla="*/ 189414 h 554206"/>
                  <a:gd name="connsiteX4" fmla="*/ 807360 w 807360"/>
                  <a:gd name="connsiteY4" fmla="*/ 221999 h 554206"/>
                  <a:gd name="connsiteX5" fmla="*/ 807360 w 807360"/>
                  <a:gd name="connsiteY5" fmla="*/ 332207 h 554206"/>
                  <a:gd name="connsiteX6" fmla="*/ 807360 w 807360"/>
                  <a:gd name="connsiteY6" fmla="*/ 367012 h 554206"/>
                  <a:gd name="connsiteX7" fmla="*/ 807360 w 807360"/>
                  <a:gd name="connsiteY7" fmla="*/ 509805 h 554206"/>
                  <a:gd name="connsiteX8" fmla="*/ 762959 w 807360"/>
                  <a:gd name="connsiteY8" fmla="*/ 554206 h 554206"/>
                  <a:gd name="connsiteX9" fmla="*/ 44401 w 807360"/>
                  <a:gd name="connsiteY9" fmla="*/ 554206 h 554206"/>
                  <a:gd name="connsiteX10" fmla="*/ 0 w 807360"/>
                  <a:gd name="connsiteY10" fmla="*/ 509805 h 554206"/>
                  <a:gd name="connsiteX11" fmla="*/ 0 w 807360"/>
                  <a:gd name="connsiteY11" fmla="*/ 332207 h 554206"/>
                  <a:gd name="connsiteX12" fmla="*/ 0 w 807360"/>
                  <a:gd name="connsiteY12" fmla="*/ 332207 h 554206"/>
                  <a:gd name="connsiteX13" fmla="*/ 0 w 807360"/>
                  <a:gd name="connsiteY13" fmla="*/ 221999 h 554206"/>
                  <a:gd name="connsiteX14" fmla="*/ 0 w 807360"/>
                  <a:gd name="connsiteY14" fmla="*/ 189414 h 554206"/>
                  <a:gd name="connsiteX15" fmla="*/ 0 w 807360"/>
                  <a:gd name="connsiteY15" fmla="*/ 44401 h 554206"/>
                  <a:gd name="connsiteX16" fmla="*/ 44401 w 807360"/>
                  <a:gd name="connsiteY16" fmla="*/ 0 h 554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7360" h="554206">
                    <a:moveTo>
                      <a:pt x="44401" y="0"/>
                    </a:moveTo>
                    <a:lnTo>
                      <a:pt x="762959" y="0"/>
                    </a:lnTo>
                    <a:cubicBezTo>
                      <a:pt x="787481" y="0"/>
                      <a:pt x="807360" y="19879"/>
                      <a:pt x="807360" y="44401"/>
                    </a:cubicBezTo>
                    <a:lnTo>
                      <a:pt x="807360" y="189414"/>
                    </a:lnTo>
                    <a:lnTo>
                      <a:pt x="807360" y="221999"/>
                    </a:lnTo>
                    <a:lnTo>
                      <a:pt x="807360" y="332207"/>
                    </a:lnTo>
                    <a:lnTo>
                      <a:pt x="807360" y="367012"/>
                    </a:lnTo>
                    <a:lnTo>
                      <a:pt x="807360" y="509805"/>
                    </a:lnTo>
                    <a:cubicBezTo>
                      <a:pt x="807360" y="534327"/>
                      <a:pt x="787481" y="554206"/>
                      <a:pt x="762959" y="554206"/>
                    </a:cubicBezTo>
                    <a:lnTo>
                      <a:pt x="44401" y="554206"/>
                    </a:lnTo>
                    <a:cubicBezTo>
                      <a:pt x="19879" y="554206"/>
                      <a:pt x="0" y="534327"/>
                      <a:pt x="0" y="509805"/>
                    </a:cubicBezTo>
                    <a:lnTo>
                      <a:pt x="0" y="332207"/>
                    </a:lnTo>
                    <a:lnTo>
                      <a:pt x="0" y="332207"/>
                    </a:lnTo>
                    <a:lnTo>
                      <a:pt x="0" y="221999"/>
                    </a:lnTo>
                    <a:lnTo>
                      <a:pt x="0" y="189414"/>
                    </a:lnTo>
                    <a:lnTo>
                      <a:pt x="0" y="44401"/>
                    </a:lnTo>
                    <a:cubicBezTo>
                      <a:pt x="0" y="19879"/>
                      <a:pt x="19879" y="0"/>
                      <a:pt x="44401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9E1889F4-0E63-369D-8D35-5A6718422BA9}"/>
                  </a:ext>
                </a:extLst>
              </p:cNvPr>
              <p:cNvSpPr txBox="1"/>
              <p:nvPr/>
            </p:nvSpPr>
            <p:spPr>
              <a:xfrm>
                <a:off x="211243" y="2359221"/>
                <a:ext cx="356435" cy="123111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 Variable Medium" panose="02000003000000020004" pitchFamily="2" charset="-127"/>
                  </a:rPr>
                  <a:t>이펙트</a:t>
                </a:r>
                <a:endParaRPr lang="en-US" altLang="ko-KR" sz="8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DD32D9-E5D8-A9F9-6468-1A04381C0A0B}"/>
                </a:ext>
              </a:extLst>
            </p:cNvPr>
            <p:cNvGrpSpPr/>
            <p:nvPr/>
          </p:nvGrpSpPr>
          <p:grpSpPr>
            <a:xfrm>
              <a:off x="2016489" y="755884"/>
              <a:ext cx="9653078" cy="2124746"/>
              <a:chOff x="2051160" y="755884"/>
              <a:chExt cx="12959400" cy="212474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AB868AB-8E3F-8579-E59D-6EE943B30976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3865"/>
                <a:chOff x="2051160" y="755884"/>
                <a:chExt cx="12959400" cy="2123865"/>
              </a:xfrm>
            </p:grpSpPr>
            <p:sp>
              <p:nvSpPr>
                <p:cNvPr id="732" name="직사각형 260">
                  <a:extLst>
                    <a:ext uri="{FF2B5EF4-FFF2-40B4-BE49-F238E27FC236}">
                      <a16:creationId xmlns:a16="http://schemas.microsoft.com/office/drawing/2014/main" id="{51515086-976E-F3BA-B303-3BD568E751DA}"/>
                    </a:ext>
                  </a:extLst>
                </p:cNvPr>
                <p:cNvSpPr/>
                <p:nvPr/>
              </p:nvSpPr>
              <p:spPr>
                <a:xfrm>
                  <a:off x="2051160" y="2375839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3" name="직사각형 260">
                  <a:extLst>
                    <a:ext uri="{FF2B5EF4-FFF2-40B4-BE49-F238E27FC236}">
                      <a16:creationId xmlns:a16="http://schemas.microsoft.com/office/drawing/2014/main" id="{9A9D6A5B-78E0-8042-FF87-DBC7DADFF8E6}"/>
                    </a:ext>
                  </a:extLst>
                </p:cNvPr>
                <p:cNvSpPr/>
                <p:nvPr/>
              </p:nvSpPr>
              <p:spPr>
                <a:xfrm>
                  <a:off x="2051160" y="1115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1" name="직사각형 260">
                  <a:extLst>
                    <a:ext uri="{FF2B5EF4-FFF2-40B4-BE49-F238E27FC236}">
                      <a16:creationId xmlns:a16="http://schemas.microsoft.com/office/drawing/2014/main" id="{5008C64B-34F1-AA41-7203-F1F3C95B6711}"/>
                    </a:ext>
                  </a:extLst>
                </p:cNvPr>
                <p:cNvSpPr/>
                <p:nvPr/>
              </p:nvSpPr>
              <p:spPr>
                <a:xfrm>
                  <a:off x="2051160" y="212388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594" name="직사각형 260">
                  <a:extLst>
                    <a:ext uri="{FF2B5EF4-FFF2-40B4-BE49-F238E27FC236}">
                      <a16:creationId xmlns:a16="http://schemas.microsoft.com/office/drawing/2014/main" id="{C83F100B-35B4-916B-710F-FCE7077CE60D}"/>
                    </a:ext>
                  </a:extLst>
                </p:cNvPr>
                <p:cNvSpPr/>
                <p:nvPr/>
              </p:nvSpPr>
              <p:spPr>
                <a:xfrm>
                  <a:off x="2051160" y="755884"/>
                  <a:ext cx="12959400" cy="360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5" name="직사각형 260">
                  <a:extLst>
                    <a:ext uri="{FF2B5EF4-FFF2-40B4-BE49-F238E27FC236}">
                      <a16:creationId xmlns:a16="http://schemas.microsoft.com/office/drawing/2014/main" id="{C8E95285-7293-BB78-EA40-9F3FC10B7764}"/>
                    </a:ext>
                  </a:extLst>
                </p:cNvPr>
                <p:cNvSpPr/>
                <p:nvPr/>
              </p:nvSpPr>
              <p:spPr>
                <a:xfrm>
                  <a:off x="2051160" y="2627794"/>
                  <a:ext cx="12959400" cy="251955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734" name="직사각형 260">
                  <a:extLst>
                    <a:ext uri="{FF2B5EF4-FFF2-40B4-BE49-F238E27FC236}">
                      <a16:creationId xmlns:a16="http://schemas.microsoft.com/office/drawing/2014/main" id="{974DF122-E42F-0FA4-5200-B3CC5BD43E87}"/>
                    </a:ext>
                  </a:extLst>
                </p:cNvPr>
                <p:cNvSpPr/>
                <p:nvPr/>
              </p:nvSpPr>
              <p:spPr>
                <a:xfrm>
                  <a:off x="2051160" y="1619884"/>
                  <a:ext cx="12959400" cy="504000"/>
                </a:xfrm>
                <a:prstGeom prst="rect">
                  <a:avLst/>
                </a:prstGeom>
                <a:solidFill>
                  <a:srgbClr val="404040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108000" tIns="0" rIns="0" bIns="0" rtlCol="0" anchor="ctr" anchorCtr="0">
                  <a:normAutofit/>
                </a:bodyPr>
                <a:lstStyle/>
                <a:p>
                  <a:endParaRPr lang="ko-KR" altLang="en-US" sz="800" dirty="0"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781" name="그룹 780">
                <a:extLst>
                  <a:ext uri="{FF2B5EF4-FFF2-40B4-BE49-F238E27FC236}">
                    <a16:creationId xmlns:a16="http://schemas.microsoft.com/office/drawing/2014/main" id="{99228CD0-20CE-37A9-2A50-2DA27D264D65}"/>
                  </a:ext>
                </a:extLst>
              </p:cNvPr>
              <p:cNvGrpSpPr/>
              <p:nvPr/>
            </p:nvGrpSpPr>
            <p:grpSpPr>
              <a:xfrm>
                <a:off x="2051160" y="755884"/>
                <a:ext cx="12959400" cy="2124746"/>
                <a:chOff x="2051159" y="2392502"/>
                <a:chExt cx="12959400" cy="2124746"/>
              </a:xfrm>
            </p:grpSpPr>
            <p:grpSp>
              <p:nvGrpSpPr>
                <p:cNvPr id="780" name="그룹 779">
                  <a:extLst>
                    <a:ext uri="{FF2B5EF4-FFF2-40B4-BE49-F238E27FC236}">
                      <a16:creationId xmlns:a16="http://schemas.microsoft.com/office/drawing/2014/main" id="{E27B247E-DBB7-E05F-D3FC-85E8257D3621}"/>
                    </a:ext>
                  </a:extLst>
                </p:cNvPr>
                <p:cNvGrpSpPr/>
                <p:nvPr/>
              </p:nvGrpSpPr>
              <p:grpSpPr>
                <a:xfrm>
                  <a:off x="2051159" y="2392502"/>
                  <a:ext cx="8639025" cy="2124746"/>
                  <a:chOff x="2051159" y="2392502"/>
                  <a:chExt cx="8639025" cy="2124746"/>
                </a:xfrm>
              </p:grpSpPr>
              <p:cxnSp>
                <p:nvCxnSpPr>
                  <p:cNvPr id="647" name="직선 연결선 646">
                    <a:extLst>
                      <a:ext uri="{FF2B5EF4-FFF2-40B4-BE49-F238E27FC236}">
                        <a16:creationId xmlns:a16="http://schemas.microsoft.com/office/drawing/2014/main" id="{B9BAABC5-5CF1-2621-7157-7E7E0BF8E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직선 연결선 647">
                    <a:extLst>
                      <a:ext uri="{FF2B5EF4-FFF2-40B4-BE49-F238E27FC236}">
                        <a16:creationId xmlns:a16="http://schemas.microsoft.com/office/drawing/2014/main" id="{214BDF7E-4D5C-18A5-3319-181971AD0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1535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직선 연결선 648">
                    <a:extLst>
                      <a:ext uri="{FF2B5EF4-FFF2-40B4-BE49-F238E27FC236}">
                        <a16:creationId xmlns:a16="http://schemas.microsoft.com/office/drawing/2014/main" id="{682FF013-3678-5E3E-1A68-2162C52A2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3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연결선 649">
                    <a:extLst>
                      <a:ext uri="{FF2B5EF4-FFF2-40B4-BE49-F238E27FC236}">
                        <a16:creationId xmlns:a16="http://schemas.microsoft.com/office/drawing/2014/main" id="{8B813F2D-A09D-0CF4-348C-188C441E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153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연결선 650">
                    <a:extLst>
                      <a:ext uri="{FF2B5EF4-FFF2-40B4-BE49-F238E27FC236}">
                        <a16:creationId xmlns:a16="http://schemas.microsoft.com/office/drawing/2014/main" id="{22A2A4E3-45DF-3439-EE9B-332681C7F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1533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2" name="그룹 651">
                    <a:extLst>
                      <a:ext uri="{FF2B5EF4-FFF2-40B4-BE49-F238E27FC236}">
                        <a16:creationId xmlns:a16="http://schemas.microsoft.com/office/drawing/2014/main" id="{D72C9D72-B5B3-0872-B608-13AACCD7F2EF}"/>
                      </a:ext>
                    </a:extLst>
                  </p:cNvPr>
                  <p:cNvGrpSpPr/>
                  <p:nvPr/>
                </p:nvGrpSpPr>
                <p:grpSpPr>
                  <a:xfrm>
                    <a:off x="2195535" y="2392502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16" name="직선 연결선 715">
                      <a:extLst>
                        <a:ext uri="{FF2B5EF4-FFF2-40B4-BE49-F238E27FC236}">
                          <a16:creationId xmlns:a16="http://schemas.microsoft.com/office/drawing/2014/main" id="{4A54DD85-BB27-909B-BEE8-2427E55B5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7" name="직선 연결선 716">
                      <a:extLst>
                        <a:ext uri="{FF2B5EF4-FFF2-40B4-BE49-F238E27FC236}">
                          <a16:creationId xmlns:a16="http://schemas.microsoft.com/office/drawing/2014/main" id="{2C12792B-192A-2923-B553-3EC26F0FD5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8" name="직선 연결선 717">
                      <a:extLst>
                        <a:ext uri="{FF2B5EF4-FFF2-40B4-BE49-F238E27FC236}">
                          <a16:creationId xmlns:a16="http://schemas.microsoft.com/office/drawing/2014/main" id="{49F40EA2-567B-D163-FE15-A211CC8A0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9" name="직선 연결선 718">
                      <a:extLst>
                        <a:ext uri="{FF2B5EF4-FFF2-40B4-BE49-F238E27FC236}">
                          <a16:creationId xmlns:a16="http://schemas.microsoft.com/office/drawing/2014/main" id="{BB7A8B9A-AFA6-E932-CCD3-BCDE3F6598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0" name="직선 연결선 719">
                      <a:extLst>
                        <a:ext uri="{FF2B5EF4-FFF2-40B4-BE49-F238E27FC236}">
                          <a16:creationId xmlns:a16="http://schemas.microsoft.com/office/drawing/2014/main" id="{5D351029-FF51-DC05-7082-76211B7E95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1" name="직선 연결선 720">
                      <a:extLst>
                        <a:ext uri="{FF2B5EF4-FFF2-40B4-BE49-F238E27FC236}">
                          <a16:creationId xmlns:a16="http://schemas.microsoft.com/office/drawing/2014/main" id="{CC2CC050-379D-5E8F-6E2C-C37A6D33B6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2" name="직선 연결선 721">
                      <a:extLst>
                        <a:ext uri="{FF2B5EF4-FFF2-40B4-BE49-F238E27FC236}">
                          <a16:creationId xmlns:a16="http://schemas.microsoft.com/office/drawing/2014/main" id="{B872B958-6282-887E-90AE-8DF9D1D84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3" name="직선 연결선 722">
                      <a:extLst>
                        <a:ext uri="{FF2B5EF4-FFF2-40B4-BE49-F238E27FC236}">
                          <a16:creationId xmlns:a16="http://schemas.microsoft.com/office/drawing/2014/main" id="{8825C41C-61C6-0669-4C27-B66FF5134D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4" name="직선 연결선 723">
                      <a:extLst>
                        <a:ext uri="{FF2B5EF4-FFF2-40B4-BE49-F238E27FC236}">
                          <a16:creationId xmlns:a16="http://schemas.microsoft.com/office/drawing/2014/main" id="{A6B45B55-EC42-D8BA-14CE-36381C843FB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3" name="그룹 652">
                    <a:extLst>
                      <a:ext uri="{FF2B5EF4-FFF2-40B4-BE49-F238E27FC236}">
                        <a16:creationId xmlns:a16="http://schemas.microsoft.com/office/drawing/2014/main" id="{B0C64FE5-7E2A-F593-ED1B-957327F704FC}"/>
                      </a:ext>
                    </a:extLst>
                  </p:cNvPr>
                  <p:cNvGrpSpPr/>
                  <p:nvPr/>
                </p:nvGrpSpPr>
                <p:grpSpPr>
                  <a:xfrm>
                    <a:off x="363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07" name="직선 연결선 706">
                      <a:extLst>
                        <a:ext uri="{FF2B5EF4-FFF2-40B4-BE49-F238E27FC236}">
                          <a16:creationId xmlns:a16="http://schemas.microsoft.com/office/drawing/2014/main" id="{1614C8C8-2577-2F87-4A48-ED481C00FC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8" name="직선 연결선 707">
                      <a:extLst>
                        <a:ext uri="{FF2B5EF4-FFF2-40B4-BE49-F238E27FC236}">
                          <a16:creationId xmlns:a16="http://schemas.microsoft.com/office/drawing/2014/main" id="{2B17038F-D3FF-4203-82C1-3D601CAB33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9" name="직선 연결선 708">
                      <a:extLst>
                        <a:ext uri="{FF2B5EF4-FFF2-40B4-BE49-F238E27FC236}">
                          <a16:creationId xmlns:a16="http://schemas.microsoft.com/office/drawing/2014/main" id="{9F351610-98BD-D88B-817E-DFDA21CCC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0" name="직선 연결선 709">
                      <a:extLst>
                        <a:ext uri="{FF2B5EF4-FFF2-40B4-BE49-F238E27FC236}">
                          <a16:creationId xmlns:a16="http://schemas.microsoft.com/office/drawing/2014/main" id="{21308AF6-782E-CF30-A0B7-9862D709EA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1" name="직선 연결선 710">
                      <a:extLst>
                        <a:ext uri="{FF2B5EF4-FFF2-40B4-BE49-F238E27FC236}">
                          <a16:creationId xmlns:a16="http://schemas.microsoft.com/office/drawing/2014/main" id="{8EF97439-2974-A73E-C582-410B6899C1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2" name="직선 연결선 711">
                      <a:extLst>
                        <a:ext uri="{FF2B5EF4-FFF2-40B4-BE49-F238E27FC236}">
                          <a16:creationId xmlns:a16="http://schemas.microsoft.com/office/drawing/2014/main" id="{34AD1240-A75E-8E6B-D547-CD8D00F313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3" name="직선 연결선 712">
                      <a:extLst>
                        <a:ext uri="{FF2B5EF4-FFF2-40B4-BE49-F238E27FC236}">
                          <a16:creationId xmlns:a16="http://schemas.microsoft.com/office/drawing/2014/main" id="{71C92F9A-243E-EE27-CC64-2934D9D37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4" name="직선 연결선 713">
                      <a:extLst>
                        <a:ext uri="{FF2B5EF4-FFF2-40B4-BE49-F238E27FC236}">
                          <a16:creationId xmlns:a16="http://schemas.microsoft.com/office/drawing/2014/main" id="{88659271-ECA8-5771-D12D-3282515499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5" name="직선 연결선 714">
                      <a:extLst>
                        <a:ext uri="{FF2B5EF4-FFF2-40B4-BE49-F238E27FC236}">
                          <a16:creationId xmlns:a16="http://schemas.microsoft.com/office/drawing/2014/main" id="{A5B77DE8-FC14-B513-8132-5734055229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4" name="그룹 653">
                    <a:extLst>
                      <a:ext uri="{FF2B5EF4-FFF2-40B4-BE49-F238E27FC236}">
                        <a16:creationId xmlns:a16="http://schemas.microsoft.com/office/drawing/2014/main" id="{96480D38-E998-5D9B-7117-2E2840761F2C}"/>
                      </a:ext>
                    </a:extLst>
                  </p:cNvPr>
                  <p:cNvGrpSpPr/>
                  <p:nvPr/>
                </p:nvGrpSpPr>
                <p:grpSpPr>
                  <a:xfrm>
                    <a:off x="507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98" name="직선 연결선 697">
                      <a:extLst>
                        <a:ext uri="{FF2B5EF4-FFF2-40B4-BE49-F238E27FC236}">
                          <a16:creationId xmlns:a16="http://schemas.microsoft.com/office/drawing/2014/main" id="{97387FE6-EA5B-C7CB-DB7A-17DD501F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직선 연결선 698">
                      <a:extLst>
                        <a:ext uri="{FF2B5EF4-FFF2-40B4-BE49-F238E27FC236}">
                          <a16:creationId xmlns:a16="http://schemas.microsoft.com/office/drawing/2014/main" id="{7600370B-69C5-C874-46D1-3C8818BF61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직선 연결선 699">
                      <a:extLst>
                        <a:ext uri="{FF2B5EF4-FFF2-40B4-BE49-F238E27FC236}">
                          <a16:creationId xmlns:a16="http://schemas.microsoft.com/office/drawing/2014/main" id="{853D7A2D-CFBE-3F09-304A-CAA214D36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직선 연결선 700">
                      <a:extLst>
                        <a:ext uri="{FF2B5EF4-FFF2-40B4-BE49-F238E27FC236}">
                          <a16:creationId xmlns:a16="http://schemas.microsoft.com/office/drawing/2014/main" id="{31499D2A-B773-AFC8-4FED-84258921D6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직선 연결선 701">
                      <a:extLst>
                        <a:ext uri="{FF2B5EF4-FFF2-40B4-BE49-F238E27FC236}">
                          <a16:creationId xmlns:a16="http://schemas.microsoft.com/office/drawing/2014/main" id="{7EB10457-6614-522C-8E5A-D8C435638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직선 연결선 702">
                      <a:extLst>
                        <a:ext uri="{FF2B5EF4-FFF2-40B4-BE49-F238E27FC236}">
                          <a16:creationId xmlns:a16="http://schemas.microsoft.com/office/drawing/2014/main" id="{43E15695-B5FB-1E0E-C5AE-08C1C4828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4" name="직선 연결선 703">
                      <a:extLst>
                        <a:ext uri="{FF2B5EF4-FFF2-40B4-BE49-F238E27FC236}">
                          <a16:creationId xmlns:a16="http://schemas.microsoft.com/office/drawing/2014/main" id="{C76D3422-65D4-958C-AFAC-4387BDE248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5" name="직선 연결선 704">
                      <a:extLst>
                        <a:ext uri="{FF2B5EF4-FFF2-40B4-BE49-F238E27FC236}">
                          <a16:creationId xmlns:a16="http://schemas.microsoft.com/office/drawing/2014/main" id="{562E998D-6BD4-575A-7E52-6D7C5F5D4E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6" name="직선 연결선 705">
                      <a:extLst>
                        <a:ext uri="{FF2B5EF4-FFF2-40B4-BE49-F238E27FC236}">
                          <a16:creationId xmlns:a16="http://schemas.microsoft.com/office/drawing/2014/main" id="{EBB19AEB-3945-7A90-142A-C06571E785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5" name="그룹 654">
                    <a:extLst>
                      <a:ext uri="{FF2B5EF4-FFF2-40B4-BE49-F238E27FC236}">
                        <a16:creationId xmlns:a16="http://schemas.microsoft.com/office/drawing/2014/main" id="{F02CB106-822F-6624-CE2A-ACACDF533303}"/>
                      </a:ext>
                    </a:extLst>
                  </p:cNvPr>
                  <p:cNvGrpSpPr/>
                  <p:nvPr/>
                </p:nvGrpSpPr>
                <p:grpSpPr>
                  <a:xfrm>
                    <a:off x="6515534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9" name="직선 연결선 688">
                      <a:extLst>
                        <a:ext uri="{FF2B5EF4-FFF2-40B4-BE49-F238E27FC236}">
                          <a16:creationId xmlns:a16="http://schemas.microsoft.com/office/drawing/2014/main" id="{56DCEC15-E921-9748-A8A0-B08ED6F328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직선 연결선 689">
                      <a:extLst>
                        <a:ext uri="{FF2B5EF4-FFF2-40B4-BE49-F238E27FC236}">
                          <a16:creationId xmlns:a16="http://schemas.microsoft.com/office/drawing/2014/main" id="{72902DE0-CA19-B5C5-C438-6B584B58B4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직선 연결선 690">
                      <a:extLst>
                        <a:ext uri="{FF2B5EF4-FFF2-40B4-BE49-F238E27FC236}">
                          <a16:creationId xmlns:a16="http://schemas.microsoft.com/office/drawing/2014/main" id="{88FA848B-37D1-A894-BD1F-0BBAEF4ACB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직선 연결선 691">
                      <a:extLst>
                        <a:ext uri="{FF2B5EF4-FFF2-40B4-BE49-F238E27FC236}">
                          <a16:creationId xmlns:a16="http://schemas.microsoft.com/office/drawing/2014/main" id="{AB37DC06-BBEA-F602-092E-BCEA50C60E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직선 연결선 692">
                      <a:extLst>
                        <a:ext uri="{FF2B5EF4-FFF2-40B4-BE49-F238E27FC236}">
                          <a16:creationId xmlns:a16="http://schemas.microsoft.com/office/drawing/2014/main" id="{F9404332-4E10-C9B0-6060-1050568EA7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직선 연결선 693">
                      <a:extLst>
                        <a:ext uri="{FF2B5EF4-FFF2-40B4-BE49-F238E27FC236}">
                          <a16:creationId xmlns:a16="http://schemas.microsoft.com/office/drawing/2014/main" id="{30533AEB-2FF9-076B-634B-2105EA265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직선 연결선 694">
                      <a:extLst>
                        <a:ext uri="{FF2B5EF4-FFF2-40B4-BE49-F238E27FC236}">
                          <a16:creationId xmlns:a16="http://schemas.microsoft.com/office/drawing/2014/main" id="{8A7DFD59-BB15-E089-D4A4-AEAE270590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직선 연결선 695">
                      <a:extLst>
                        <a:ext uri="{FF2B5EF4-FFF2-40B4-BE49-F238E27FC236}">
                          <a16:creationId xmlns:a16="http://schemas.microsoft.com/office/drawing/2014/main" id="{10B78A5C-DD46-D1BD-34A4-30ED9338A7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직선 연결선 696">
                      <a:extLst>
                        <a:ext uri="{FF2B5EF4-FFF2-40B4-BE49-F238E27FC236}">
                          <a16:creationId xmlns:a16="http://schemas.microsoft.com/office/drawing/2014/main" id="{FB55D5D2-9622-8B9F-49CC-EA438E91A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그룹 655">
                    <a:extLst>
                      <a:ext uri="{FF2B5EF4-FFF2-40B4-BE49-F238E27FC236}">
                        <a16:creationId xmlns:a16="http://schemas.microsoft.com/office/drawing/2014/main" id="{10205C58-1632-CB95-8852-FC31730D9F13}"/>
                      </a:ext>
                    </a:extLst>
                  </p:cNvPr>
                  <p:cNvGrpSpPr/>
                  <p:nvPr/>
                </p:nvGrpSpPr>
                <p:grpSpPr>
                  <a:xfrm>
                    <a:off x="7955535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80" name="직선 연결선 679">
                      <a:extLst>
                        <a:ext uri="{FF2B5EF4-FFF2-40B4-BE49-F238E27FC236}">
                          <a16:creationId xmlns:a16="http://schemas.microsoft.com/office/drawing/2014/main" id="{6A42AB2C-6AFF-823B-1E4E-641C1FDA17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직선 연결선 680">
                      <a:extLst>
                        <a:ext uri="{FF2B5EF4-FFF2-40B4-BE49-F238E27FC236}">
                          <a16:creationId xmlns:a16="http://schemas.microsoft.com/office/drawing/2014/main" id="{9B53D2F5-83CA-459D-C947-82F12E5A88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2" name="직선 연결선 681">
                      <a:extLst>
                        <a:ext uri="{FF2B5EF4-FFF2-40B4-BE49-F238E27FC236}">
                          <a16:creationId xmlns:a16="http://schemas.microsoft.com/office/drawing/2014/main" id="{06BD30EB-6035-EBB8-7CFF-62D94856F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직선 연결선 682">
                      <a:extLst>
                        <a:ext uri="{FF2B5EF4-FFF2-40B4-BE49-F238E27FC236}">
                          <a16:creationId xmlns:a16="http://schemas.microsoft.com/office/drawing/2014/main" id="{025F4CBF-08BD-266F-955C-BF9BC5EA4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직선 연결선 683">
                      <a:extLst>
                        <a:ext uri="{FF2B5EF4-FFF2-40B4-BE49-F238E27FC236}">
                          <a16:creationId xmlns:a16="http://schemas.microsoft.com/office/drawing/2014/main" id="{B52582CD-17A1-AB4A-A78E-BE0AF39AA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직선 연결선 684">
                      <a:extLst>
                        <a:ext uri="{FF2B5EF4-FFF2-40B4-BE49-F238E27FC236}">
                          <a16:creationId xmlns:a16="http://schemas.microsoft.com/office/drawing/2014/main" id="{AD3ED538-111C-D05C-E170-7C16725CF7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직선 연결선 685">
                      <a:extLst>
                        <a:ext uri="{FF2B5EF4-FFF2-40B4-BE49-F238E27FC236}">
                          <a16:creationId xmlns:a16="http://schemas.microsoft.com/office/drawing/2014/main" id="{469F61A8-9DB2-E511-4CC9-9FCBF546FA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직선 연결선 686">
                      <a:extLst>
                        <a:ext uri="{FF2B5EF4-FFF2-40B4-BE49-F238E27FC236}">
                          <a16:creationId xmlns:a16="http://schemas.microsoft.com/office/drawing/2014/main" id="{516BCEB2-33C2-7C1F-4D7F-D47437AD43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직선 연결선 687">
                      <a:extLst>
                        <a:ext uri="{FF2B5EF4-FFF2-40B4-BE49-F238E27FC236}">
                          <a16:creationId xmlns:a16="http://schemas.microsoft.com/office/drawing/2014/main" id="{6D10AB76-1458-03BE-F06D-A71D7743A2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그룹 656">
                    <a:extLst>
                      <a:ext uri="{FF2B5EF4-FFF2-40B4-BE49-F238E27FC236}">
                        <a16:creationId xmlns:a16="http://schemas.microsoft.com/office/drawing/2014/main" id="{0D0D72E1-5A8A-F197-3E2A-8DBDED4E0A41}"/>
                      </a:ext>
                    </a:extLst>
                  </p:cNvPr>
                  <p:cNvGrpSpPr/>
                  <p:nvPr/>
                </p:nvGrpSpPr>
                <p:grpSpPr>
                  <a:xfrm>
                    <a:off x="9395533" y="2392502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671" name="직선 연결선 670">
                      <a:extLst>
                        <a:ext uri="{FF2B5EF4-FFF2-40B4-BE49-F238E27FC236}">
                          <a16:creationId xmlns:a16="http://schemas.microsoft.com/office/drawing/2014/main" id="{B75CBAE3-FE3E-6890-22F3-18C01DC72C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직선 연결선 671">
                      <a:extLst>
                        <a:ext uri="{FF2B5EF4-FFF2-40B4-BE49-F238E27FC236}">
                          <a16:creationId xmlns:a16="http://schemas.microsoft.com/office/drawing/2014/main" id="{53AFC589-63B9-3634-AB83-B1914D74CA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3" name="직선 연결선 672">
                      <a:extLst>
                        <a:ext uri="{FF2B5EF4-FFF2-40B4-BE49-F238E27FC236}">
                          <a16:creationId xmlns:a16="http://schemas.microsoft.com/office/drawing/2014/main" id="{0B59ABDB-918C-6F87-A27D-42F8D6353D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직선 연결선 673">
                      <a:extLst>
                        <a:ext uri="{FF2B5EF4-FFF2-40B4-BE49-F238E27FC236}">
                          <a16:creationId xmlns:a16="http://schemas.microsoft.com/office/drawing/2014/main" id="{4F612D08-2E22-9634-8F9F-858B8B3EB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직선 연결선 674">
                      <a:extLst>
                        <a:ext uri="{FF2B5EF4-FFF2-40B4-BE49-F238E27FC236}">
                          <a16:creationId xmlns:a16="http://schemas.microsoft.com/office/drawing/2014/main" id="{A7FBD4BE-770F-FFE9-54C8-5FE63CDFEB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직선 연결선 675">
                      <a:extLst>
                        <a:ext uri="{FF2B5EF4-FFF2-40B4-BE49-F238E27FC236}">
                          <a16:creationId xmlns:a16="http://schemas.microsoft.com/office/drawing/2014/main" id="{6C3B0A6F-FDB5-1109-BBCB-B075DE6DD0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직선 연결선 676">
                      <a:extLst>
                        <a:ext uri="{FF2B5EF4-FFF2-40B4-BE49-F238E27FC236}">
                          <a16:creationId xmlns:a16="http://schemas.microsoft.com/office/drawing/2014/main" id="{66C565DC-546E-D9C9-8189-19CECEC846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직선 연결선 677">
                      <a:extLst>
                        <a:ext uri="{FF2B5EF4-FFF2-40B4-BE49-F238E27FC236}">
                          <a16:creationId xmlns:a16="http://schemas.microsoft.com/office/drawing/2014/main" id="{4D659CEC-13B6-3C99-823A-9AD24CBEE3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직선 연결선 678">
                      <a:extLst>
                        <a:ext uri="{FF2B5EF4-FFF2-40B4-BE49-F238E27FC236}">
                          <a16:creationId xmlns:a16="http://schemas.microsoft.com/office/drawing/2014/main" id="{404206DE-6B07-4819-C5D6-ADD5ABA78A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8" name="직선 연결선 657">
                    <a:extLst>
                      <a:ext uri="{FF2B5EF4-FFF2-40B4-BE49-F238E27FC236}">
                        <a16:creationId xmlns:a16="http://schemas.microsoft.com/office/drawing/2014/main" id="{2D8EB056-BC81-7AF9-77E4-9EDF677A2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직선 연결선 660">
                    <a:extLst>
                      <a:ext uri="{FF2B5EF4-FFF2-40B4-BE49-F238E27FC236}">
                        <a16:creationId xmlns:a16="http://schemas.microsoft.com/office/drawing/2014/main" id="{344D0FA4-8E36-CE67-9B13-80B7151E4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1159" y="2392502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9" name="그룹 778">
                  <a:extLst>
                    <a:ext uri="{FF2B5EF4-FFF2-40B4-BE49-F238E27FC236}">
                      <a16:creationId xmlns:a16="http://schemas.microsoft.com/office/drawing/2014/main" id="{B90AAC71-F2BD-D3E5-90B1-4F4C38AD7F49}"/>
                    </a:ext>
                  </a:extLst>
                </p:cNvPr>
                <p:cNvGrpSpPr/>
                <p:nvPr/>
              </p:nvGrpSpPr>
              <p:grpSpPr>
                <a:xfrm>
                  <a:off x="10690184" y="2392502"/>
                  <a:ext cx="4320375" cy="2124746"/>
                  <a:chOff x="10690184" y="5003745"/>
                  <a:chExt cx="4320375" cy="2124746"/>
                </a:xfrm>
              </p:grpSpPr>
              <p:cxnSp>
                <p:nvCxnSpPr>
                  <p:cNvPr id="153" name="직선 연결선 152">
                    <a:extLst>
                      <a:ext uri="{FF2B5EF4-FFF2-40B4-BE49-F238E27FC236}">
                        <a16:creationId xmlns:a16="http://schemas.microsoft.com/office/drawing/2014/main" id="{C538AB7C-BDA3-5161-4558-B7E25C049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01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C64020B-FF5C-3DDD-9801-30AEEFE3E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130560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4BFD4C3D-F9D3-BF5C-D327-1B1A72538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570559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8731A350-CFBC-A03F-DCB0-59FE5D04BCF7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560" y="5003745"/>
                    <a:ext cx="1152000" cy="2124746"/>
                    <a:chOff x="1200793" y="1061414"/>
                    <a:chExt cx="576000" cy="2091600"/>
                  </a:xfrm>
                </p:grpSpPr>
                <p:cxnSp>
                  <p:nvCxnSpPr>
                    <p:cNvPr id="765" name="직선 연결선 764">
                      <a:extLst>
                        <a:ext uri="{FF2B5EF4-FFF2-40B4-BE49-F238E27FC236}">
                          <a16:creationId xmlns:a16="http://schemas.microsoft.com/office/drawing/2014/main" id="{88F15586-839D-55B8-C9BC-BA75CE4801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0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6" name="직선 연결선 765">
                      <a:extLst>
                        <a:ext uri="{FF2B5EF4-FFF2-40B4-BE49-F238E27FC236}">
                          <a16:creationId xmlns:a16="http://schemas.microsoft.com/office/drawing/2014/main" id="{C2372226-F85A-BDCB-5672-ED0162E160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7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7" name="직선 연결선 766">
                      <a:extLst>
                        <a:ext uri="{FF2B5EF4-FFF2-40B4-BE49-F238E27FC236}">
                          <a16:creationId xmlns:a16="http://schemas.microsoft.com/office/drawing/2014/main" id="{00FDC9F3-B541-4FB6-0B3D-AE278FA521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34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직선 연결선 767">
                      <a:extLst>
                        <a:ext uri="{FF2B5EF4-FFF2-40B4-BE49-F238E27FC236}">
                          <a16:creationId xmlns:a16="http://schemas.microsoft.com/office/drawing/2014/main" id="{F340808F-4173-9470-B853-456238D8FF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1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직선 연결선 768">
                      <a:extLst>
                        <a:ext uri="{FF2B5EF4-FFF2-40B4-BE49-F238E27FC236}">
                          <a16:creationId xmlns:a16="http://schemas.microsoft.com/office/drawing/2014/main" id="{AD36EA5A-E3A4-6844-7858-1CFBE4049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8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직선 연결선 769">
                      <a:extLst>
                        <a:ext uri="{FF2B5EF4-FFF2-40B4-BE49-F238E27FC236}">
                          <a16:creationId xmlns:a16="http://schemas.microsoft.com/office/drawing/2014/main" id="{66E088AF-1508-0BF0-ED2D-07CB6D6DC6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60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직선 연결선 770">
                      <a:extLst>
                        <a:ext uri="{FF2B5EF4-FFF2-40B4-BE49-F238E27FC236}">
                          <a16:creationId xmlns:a16="http://schemas.microsoft.com/office/drawing/2014/main" id="{7398AE02-3B1D-8633-ED41-4A92B83279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2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직선 연결선 771">
                      <a:extLst>
                        <a:ext uri="{FF2B5EF4-FFF2-40B4-BE49-F238E27FC236}">
                          <a16:creationId xmlns:a16="http://schemas.microsoft.com/office/drawing/2014/main" id="{A3E68F5D-AD9E-C6C8-E1DE-F115498F2C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4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직선 연결선 772">
                      <a:extLst>
                        <a:ext uri="{FF2B5EF4-FFF2-40B4-BE49-F238E27FC236}">
                          <a16:creationId xmlns:a16="http://schemas.microsoft.com/office/drawing/2014/main" id="{6FE6056B-2A7B-0985-31CC-6C6D78FFF6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76793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FC789B3E-DC47-2924-C432-141AE4A90493}"/>
                      </a:ext>
                    </a:extLst>
                  </p:cNvPr>
                  <p:cNvGrpSpPr/>
                  <p:nvPr/>
                </p:nvGrpSpPr>
                <p:grpSpPr>
                  <a:xfrm>
                    <a:off x="12274560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56" name="직선 연결선 755">
                      <a:extLst>
                        <a:ext uri="{FF2B5EF4-FFF2-40B4-BE49-F238E27FC236}">
                          <a16:creationId xmlns:a16="http://schemas.microsoft.com/office/drawing/2014/main" id="{85AE28CB-5C88-C7D0-6EE9-6868BC460D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7" name="직선 연결선 756">
                      <a:extLst>
                        <a:ext uri="{FF2B5EF4-FFF2-40B4-BE49-F238E27FC236}">
                          <a16:creationId xmlns:a16="http://schemas.microsoft.com/office/drawing/2014/main" id="{2E8104E6-C1FE-99BC-EAC2-862DBD419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8" name="직선 연결선 757">
                      <a:extLst>
                        <a:ext uri="{FF2B5EF4-FFF2-40B4-BE49-F238E27FC236}">
                          <a16:creationId xmlns:a16="http://schemas.microsoft.com/office/drawing/2014/main" id="{EC321204-29DA-0BBD-F974-232A04E494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9" name="직선 연결선 758">
                      <a:extLst>
                        <a:ext uri="{FF2B5EF4-FFF2-40B4-BE49-F238E27FC236}">
                          <a16:creationId xmlns:a16="http://schemas.microsoft.com/office/drawing/2014/main" id="{8C78BFEC-C990-88A4-C5F7-AB9E3F66A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0" name="직선 연결선 759">
                      <a:extLst>
                        <a:ext uri="{FF2B5EF4-FFF2-40B4-BE49-F238E27FC236}">
                          <a16:creationId xmlns:a16="http://schemas.microsoft.com/office/drawing/2014/main" id="{71737061-99D7-EA83-B2AA-C9FD6CA220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1" name="직선 연결선 760">
                      <a:extLst>
                        <a:ext uri="{FF2B5EF4-FFF2-40B4-BE49-F238E27FC236}">
                          <a16:creationId xmlns:a16="http://schemas.microsoft.com/office/drawing/2014/main" id="{B343E3B6-321D-433E-200E-A618BE01B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2" name="직선 연결선 761">
                      <a:extLst>
                        <a:ext uri="{FF2B5EF4-FFF2-40B4-BE49-F238E27FC236}">
                          <a16:creationId xmlns:a16="http://schemas.microsoft.com/office/drawing/2014/main" id="{F0D00844-E93A-B231-247F-7A34FF426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3" name="직선 연결선 762">
                      <a:extLst>
                        <a:ext uri="{FF2B5EF4-FFF2-40B4-BE49-F238E27FC236}">
                          <a16:creationId xmlns:a16="http://schemas.microsoft.com/office/drawing/2014/main" id="{06A88FCF-E857-4A80-2AB0-88397FFA43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4" name="직선 연결선 763">
                      <a:extLst>
                        <a:ext uri="{FF2B5EF4-FFF2-40B4-BE49-F238E27FC236}">
                          <a16:creationId xmlns:a16="http://schemas.microsoft.com/office/drawing/2014/main" id="{0F3F3F10-337E-7492-DA5C-8FDE33CE41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E683AA0D-18E9-473E-59DE-6B8153914DE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4559" y="5003745"/>
                    <a:ext cx="1152000" cy="2124746"/>
                    <a:chOff x="1914025" y="1061414"/>
                    <a:chExt cx="576000" cy="2091600"/>
                  </a:xfrm>
                </p:grpSpPr>
                <p:cxnSp>
                  <p:nvCxnSpPr>
                    <p:cNvPr id="747" name="직선 연결선 746">
                      <a:extLst>
                        <a:ext uri="{FF2B5EF4-FFF2-40B4-BE49-F238E27FC236}">
                          <a16:creationId xmlns:a16="http://schemas.microsoft.com/office/drawing/2014/main" id="{1C6F1DD0-F59E-FD66-38D9-F4712E42A3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1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직선 연결선 747">
                      <a:extLst>
                        <a:ext uri="{FF2B5EF4-FFF2-40B4-BE49-F238E27FC236}">
                          <a16:creationId xmlns:a16="http://schemas.microsoft.com/office/drawing/2014/main" id="{585D9298-FE4A-7A84-7C4D-01D0EDA49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8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9" name="직선 연결선 748">
                      <a:extLst>
                        <a:ext uri="{FF2B5EF4-FFF2-40B4-BE49-F238E27FC236}">
                          <a16:creationId xmlns:a16="http://schemas.microsoft.com/office/drawing/2014/main" id="{7683BA96-5681-84EB-B67F-8872DC6371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5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직선 연결선 749">
                      <a:extLst>
                        <a:ext uri="{FF2B5EF4-FFF2-40B4-BE49-F238E27FC236}">
                          <a16:creationId xmlns:a16="http://schemas.microsoft.com/office/drawing/2014/main" id="{8AE0D6D0-7113-41AE-D169-4207A1DDA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3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1" name="직선 연결선 750">
                      <a:extLst>
                        <a:ext uri="{FF2B5EF4-FFF2-40B4-BE49-F238E27FC236}">
                          <a16:creationId xmlns:a16="http://schemas.microsoft.com/office/drawing/2014/main" id="{BEA73B15-0889-B8AB-B6E4-06144100D8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2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직선 연결선 751">
                      <a:extLst>
                        <a:ext uri="{FF2B5EF4-FFF2-40B4-BE49-F238E27FC236}">
                          <a16:creationId xmlns:a16="http://schemas.microsoft.com/office/drawing/2014/main" id="{475E7096-6476-E7E3-0F9F-0EA487B217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74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3" name="직선 연결선 752">
                      <a:extLst>
                        <a:ext uri="{FF2B5EF4-FFF2-40B4-BE49-F238E27FC236}">
                          <a16:creationId xmlns:a16="http://schemas.microsoft.com/office/drawing/2014/main" id="{4BC06132-1D15-8E2E-9DD8-A3F27A0211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46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직선 연결선 753">
                      <a:extLst>
                        <a:ext uri="{FF2B5EF4-FFF2-40B4-BE49-F238E27FC236}">
                          <a16:creationId xmlns:a16="http://schemas.microsoft.com/office/drawing/2014/main" id="{79438937-E936-967D-DFCB-D8079CA38A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18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5" name="직선 연결선 754">
                      <a:extLst>
                        <a:ext uri="{FF2B5EF4-FFF2-40B4-BE49-F238E27FC236}">
                          <a16:creationId xmlns:a16="http://schemas.microsoft.com/office/drawing/2014/main" id="{7E6BFB2B-289B-1EB9-39AC-EDC8AC2C22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90025" y="1061414"/>
                      <a:ext cx="0" cy="2091600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직선 연결선 175">
                    <a:extLst>
                      <a:ext uri="{FF2B5EF4-FFF2-40B4-BE49-F238E27FC236}">
                        <a16:creationId xmlns:a16="http://schemas.microsoft.com/office/drawing/2014/main" id="{E9EA71E2-6F12-87A5-44A7-6522E19D6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0184" y="5003745"/>
                    <a:ext cx="0" cy="2124746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ECC4AA88-75DE-DD31-12EC-502B13A15451}"/>
                </a:ext>
              </a:extLst>
            </p:cNvPr>
            <p:cNvSpPr txBox="1"/>
            <p:nvPr/>
          </p:nvSpPr>
          <p:spPr>
            <a:xfrm>
              <a:off x="3038587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10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F6954F56-2F90-B6AB-8CAB-884E27FE2F1B}"/>
                </a:ext>
              </a:extLst>
            </p:cNvPr>
            <p:cNvSpPr txBox="1"/>
            <p:nvPr/>
          </p:nvSpPr>
          <p:spPr>
            <a:xfrm>
              <a:off x="11616221" y="579719"/>
              <a:ext cx="12182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b="1" dirty="0">
                  <a:effectLst/>
                </a:rPr>
                <a:t>90</a:t>
              </a:r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3426BBDF-1D6C-1D7E-D32F-AA155C84B62A}"/>
                </a:ext>
              </a:extLst>
            </p:cNvPr>
            <p:cNvSpPr txBox="1"/>
            <p:nvPr/>
          </p:nvSpPr>
          <p:spPr>
            <a:xfrm>
              <a:off x="411120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20</a:t>
              </a:r>
            </a:p>
          </p:txBody>
        </p:sp>
        <p:sp>
          <p:nvSpPr>
            <p:cNvPr id="639" name="TextBox 638">
              <a:extLst>
                <a:ext uri="{FF2B5EF4-FFF2-40B4-BE49-F238E27FC236}">
                  <a16:creationId xmlns:a16="http://schemas.microsoft.com/office/drawing/2014/main" id="{388451EE-00B6-2A68-B80C-6E787E33EA9F}"/>
                </a:ext>
              </a:extLst>
            </p:cNvPr>
            <p:cNvSpPr txBox="1"/>
            <p:nvPr/>
          </p:nvSpPr>
          <p:spPr>
            <a:xfrm>
              <a:off x="5176901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30</a:t>
              </a:r>
            </a:p>
          </p:txBody>
        </p:sp>
        <p:sp>
          <p:nvSpPr>
            <p:cNvPr id="640" name="TextBox 639">
              <a:extLst>
                <a:ext uri="{FF2B5EF4-FFF2-40B4-BE49-F238E27FC236}">
                  <a16:creationId xmlns:a16="http://schemas.microsoft.com/office/drawing/2014/main" id="{31DBF0EC-8C14-191C-BD80-CD705D15C3F6}"/>
                </a:ext>
              </a:extLst>
            </p:cNvPr>
            <p:cNvSpPr txBox="1"/>
            <p:nvPr/>
          </p:nvSpPr>
          <p:spPr>
            <a:xfrm>
              <a:off x="6258261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40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C76C64DB-E626-6CC6-942B-45CE9C2A8557}"/>
                </a:ext>
              </a:extLst>
            </p:cNvPr>
            <p:cNvSpPr txBox="1"/>
            <p:nvPr/>
          </p:nvSpPr>
          <p:spPr>
            <a:xfrm>
              <a:off x="7330875" y="621328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50</a:t>
              </a:r>
            </a:p>
          </p:txBody>
        </p:sp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32E46E1A-E35D-0B69-13F9-4B9BD14C80F6}"/>
                </a:ext>
              </a:extLst>
            </p:cNvPr>
            <p:cNvSpPr txBox="1"/>
            <p:nvPr/>
          </p:nvSpPr>
          <p:spPr>
            <a:xfrm>
              <a:off x="8393737" y="579719"/>
              <a:ext cx="115416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dirty="0">
                  <a:effectLst/>
                </a:rPr>
                <a:t>60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10C08DFE-A358-D8E7-FBBB-8CF60AA9C78D}"/>
                </a:ext>
              </a:extLst>
            </p:cNvPr>
            <p:cNvSpPr txBox="1"/>
            <p:nvPr/>
          </p:nvSpPr>
          <p:spPr>
            <a:xfrm>
              <a:off x="947599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70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53CE0E98-D79B-1568-699F-38A2EFD9081E}"/>
                </a:ext>
              </a:extLst>
            </p:cNvPr>
            <p:cNvSpPr txBox="1"/>
            <p:nvPr/>
          </p:nvSpPr>
          <p:spPr>
            <a:xfrm>
              <a:off x="1984950" y="591411"/>
              <a:ext cx="57708" cy="1231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rPr>
                <a:t>0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3427A808-AEB5-A407-823A-6A1AD727FDC6}"/>
                </a:ext>
              </a:extLst>
            </p:cNvPr>
            <p:cNvSpPr txBox="1"/>
            <p:nvPr/>
          </p:nvSpPr>
          <p:spPr>
            <a:xfrm>
              <a:off x="3906209" y="1523187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18</a:t>
              </a:r>
            </a:p>
          </p:txBody>
        </p:sp>
        <p:sp>
          <p:nvSpPr>
            <p:cNvPr id="618" name="직사각형 310">
              <a:extLst>
                <a:ext uri="{FF2B5EF4-FFF2-40B4-BE49-F238E27FC236}">
                  <a16:creationId xmlns:a16="http://schemas.microsoft.com/office/drawing/2014/main" id="{25E790C7-381D-D0D4-79BD-BDA7C45F3BAA}"/>
                </a:ext>
              </a:extLst>
            </p:cNvPr>
            <p:cNvSpPr/>
            <p:nvPr/>
          </p:nvSpPr>
          <p:spPr>
            <a:xfrm>
              <a:off x="2016488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돌리기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9" name="직사각형 310">
              <a:extLst>
                <a:ext uri="{FF2B5EF4-FFF2-40B4-BE49-F238E27FC236}">
                  <a16:creationId xmlns:a16="http://schemas.microsoft.com/office/drawing/2014/main" id="{4CCF22BE-D18E-B703-4517-B1BED6829CE6}"/>
                </a:ext>
              </a:extLst>
            </p:cNvPr>
            <p:cNvSpPr/>
            <p:nvPr/>
          </p:nvSpPr>
          <p:spPr>
            <a:xfrm>
              <a:off x="3625409" y="1145458"/>
              <a:ext cx="1608921" cy="216000"/>
            </a:xfrm>
            <a:prstGeom prst="homePlate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모션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1’-2]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창 들어 올린 후 유지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0" name="직사각형 310">
              <a:extLst>
                <a:ext uri="{FF2B5EF4-FFF2-40B4-BE49-F238E27FC236}">
                  <a16:creationId xmlns:a16="http://schemas.microsoft.com/office/drawing/2014/main" id="{38D57A84-4381-9AC4-2D03-185D7FCC7ADB}"/>
                </a:ext>
              </a:extLst>
            </p:cNvPr>
            <p:cNvSpPr/>
            <p:nvPr/>
          </p:nvSpPr>
          <p:spPr>
            <a:xfrm>
              <a:off x="5237168" y="1181458"/>
              <a:ext cx="1072057" cy="144000"/>
            </a:xfrm>
            <a:prstGeom prst="rect">
              <a:avLst/>
            </a:prstGeom>
            <a:solidFill>
              <a:srgbClr val="FAFCBC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전투 </a:t>
              </a:r>
              <a:r>
                <a:rPr lang="en-US" altLang="ko-KR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IDLE</a:t>
              </a:r>
              <a:r>
                <a:rPr lang="ko-KR" altLang="en-US" sz="7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전환</a:t>
              </a:r>
            </a:p>
          </p:txBody>
        </p:sp>
        <p:sp>
          <p:nvSpPr>
            <p:cNvPr id="621" name="직사각형 310">
              <a:extLst>
                <a:ext uri="{FF2B5EF4-FFF2-40B4-BE49-F238E27FC236}">
                  <a16:creationId xmlns:a16="http://schemas.microsoft.com/office/drawing/2014/main" id="{09DB605F-64C7-B2A5-4335-6C7893D8AC26}"/>
                </a:ext>
              </a:extLst>
            </p:cNvPr>
            <p:cNvSpPr/>
            <p:nvPr/>
          </p:nvSpPr>
          <p:spPr>
            <a:xfrm>
              <a:off x="2016488" y="1420520"/>
              <a:ext cx="1070056" cy="16979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스킬 시전 캔슬</a:t>
              </a:r>
              <a:endParaRPr lang="en-US" altLang="ko-KR" sz="7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2" name="직사각형 310">
              <a:extLst>
                <a:ext uri="{FF2B5EF4-FFF2-40B4-BE49-F238E27FC236}">
                  <a16:creationId xmlns:a16="http://schemas.microsoft.com/office/drawing/2014/main" id="{2774E920-D6B3-2436-08D0-90CAE7173DC5}"/>
                </a:ext>
              </a:extLst>
            </p:cNvPr>
            <p:cNvSpPr/>
            <p:nvPr/>
          </p:nvSpPr>
          <p:spPr>
            <a:xfrm>
              <a:off x="5237168" y="1421431"/>
              <a:ext cx="1072057" cy="167971"/>
            </a:xfrm>
            <a:prstGeom prst="rect">
              <a:avLst/>
            </a:prstGeom>
            <a:solidFill>
              <a:srgbClr val="D8C5B2"/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후 딜레이 캔슬</a:t>
              </a:r>
            </a:p>
          </p:txBody>
        </p:sp>
        <p:sp>
          <p:nvSpPr>
            <p:cNvPr id="615" name="폭발: 8pt 614">
              <a:extLst>
                <a:ext uri="{FF2B5EF4-FFF2-40B4-BE49-F238E27FC236}">
                  <a16:creationId xmlns:a16="http://schemas.microsoft.com/office/drawing/2014/main" id="{9612DCC0-A72A-E010-4662-60F473D18115}"/>
                </a:ext>
              </a:extLst>
            </p:cNvPr>
            <p:cNvSpPr/>
            <p:nvPr/>
          </p:nvSpPr>
          <p:spPr>
            <a:xfrm>
              <a:off x="7250897" y="2128409"/>
              <a:ext cx="252397" cy="242905"/>
            </a:xfrm>
            <a:prstGeom prst="irregularSeal1">
              <a:avLst/>
            </a:prstGeom>
            <a:solidFill>
              <a:srgbClr val="FF9999"/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0" rtlCol="0" anchor="ctr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endParaRPr lang="ko-KR" altLang="en-US" sz="3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7" name="직사각형 310">
              <a:extLst>
                <a:ext uri="{FF2B5EF4-FFF2-40B4-BE49-F238E27FC236}">
                  <a16:creationId xmlns:a16="http://schemas.microsoft.com/office/drawing/2014/main" id="{E7C67262-9C75-219A-2A0D-69444C53E4AE}"/>
                </a:ext>
              </a:extLst>
            </p:cNvPr>
            <p:cNvSpPr/>
            <p:nvPr/>
          </p:nvSpPr>
          <p:spPr>
            <a:xfrm>
              <a:off x="2016487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준비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09" name="직사각형 310">
              <a:extLst>
                <a:ext uri="{FF2B5EF4-FFF2-40B4-BE49-F238E27FC236}">
                  <a16:creationId xmlns:a16="http://schemas.microsoft.com/office/drawing/2014/main" id="{8566AD2E-FFFD-B4D3-8711-6CA9DD65D39F}"/>
                </a:ext>
              </a:extLst>
            </p:cNvPr>
            <p:cNvSpPr/>
            <p:nvPr/>
          </p:nvSpPr>
          <p:spPr>
            <a:xfrm>
              <a:off x="8450450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마무리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7" name="직사각형 310">
              <a:extLst>
                <a:ext uri="{FF2B5EF4-FFF2-40B4-BE49-F238E27FC236}">
                  <a16:creationId xmlns:a16="http://schemas.microsoft.com/office/drawing/2014/main" id="{743A5DDD-E634-EFA0-1144-51E3D903F8B9}"/>
                </a:ext>
              </a:extLst>
            </p:cNvPr>
            <p:cNvSpPr/>
            <p:nvPr/>
          </p:nvSpPr>
          <p:spPr>
            <a:xfrm>
              <a:off x="3949490" y="1636704"/>
              <a:ext cx="1287137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1-3]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 표시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28" name="직사각형 310">
              <a:extLst>
                <a:ext uri="{FF2B5EF4-FFF2-40B4-BE49-F238E27FC236}">
                  <a16:creationId xmlns:a16="http://schemas.microsoft.com/office/drawing/2014/main" id="{7C9099A2-D6EF-C11C-44E4-45A963FAFF25}"/>
                </a:ext>
              </a:extLst>
            </p:cNvPr>
            <p:cNvSpPr/>
            <p:nvPr/>
          </p:nvSpPr>
          <p:spPr>
            <a:xfrm>
              <a:off x="5236627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위치에 창과 함께 용이 낙하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3" name="직사각형 310">
              <a:extLst>
                <a:ext uri="{FF2B5EF4-FFF2-40B4-BE49-F238E27FC236}">
                  <a16:creationId xmlns:a16="http://schemas.microsoft.com/office/drawing/2014/main" id="{0253C45E-34EE-2B24-24A8-075E67DE6B9E}"/>
                </a:ext>
              </a:extLst>
            </p:cNvPr>
            <p:cNvSpPr/>
            <p:nvPr/>
          </p:nvSpPr>
          <p:spPr>
            <a:xfrm>
              <a:off x="2016488" y="1636748"/>
              <a:ext cx="1608921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1-1]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트레일 이펙트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4" name="직사각형 310">
              <a:extLst>
                <a:ext uri="{FF2B5EF4-FFF2-40B4-BE49-F238E27FC236}">
                  <a16:creationId xmlns:a16="http://schemas.microsoft.com/office/drawing/2014/main" id="{9FE8E523-E5F6-B9C7-0B11-48AF4E0DF5F8}"/>
                </a:ext>
              </a:extLst>
            </p:cNvPr>
            <p:cNvSpPr/>
            <p:nvPr/>
          </p:nvSpPr>
          <p:spPr>
            <a:xfrm>
              <a:off x="2016488" y="1888703"/>
              <a:ext cx="3217565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1-2]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클래스 마크</a:t>
              </a:r>
              <a:endParaRPr lang="ko-KR" altLang="en-US" sz="8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0" name="직사각형 310">
              <a:extLst>
                <a:ext uri="{FF2B5EF4-FFF2-40B4-BE49-F238E27FC236}">
                  <a16:creationId xmlns:a16="http://schemas.microsoft.com/office/drawing/2014/main" id="{C7E95EAF-D8F6-C9AC-A807-A7696779A11E}"/>
                </a:ext>
              </a:extLst>
            </p:cNvPr>
            <p:cNvSpPr/>
            <p:nvPr/>
          </p:nvSpPr>
          <p:spPr>
            <a:xfrm>
              <a:off x="8454468" y="1636704"/>
              <a:ext cx="3217842" cy="218361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108000" tIns="0" rIns="0" bIns="0" rtlCol="0" anchor="ctr" anchorCtr="0">
              <a:norm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[</a:t>
              </a:r>
              <a:r>
                <a: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이펙트 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3’]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 이펙트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꽂힌 창 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지면 균열</a:t>
              </a:r>
              <a:r>
                <a:rPr lang="en-US" altLang="ko-KR" sz="7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endParaRPr lang="ko-KR" altLang="en-US" sz="7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8BAE-EE3F-9BF3-60B4-B648EC605A97}"/>
                </a:ext>
              </a:extLst>
            </p:cNvPr>
            <p:cNvSpPr txBox="1"/>
            <p:nvPr/>
          </p:nvSpPr>
          <p:spPr>
            <a:xfrm>
              <a:off x="10550807" y="621327"/>
              <a:ext cx="99386" cy="10772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80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A49D80-6B7A-34B8-437D-E100CC23BE08}"/>
                </a:ext>
              </a:extLst>
            </p:cNvPr>
            <p:cNvSpPr txBox="1"/>
            <p:nvPr/>
          </p:nvSpPr>
          <p:spPr>
            <a:xfrm>
              <a:off x="3578050" y="658711"/>
              <a:ext cx="86562" cy="9233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>
                <a:defRPr sz="80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  <a:latin typeface="Noto Sans KR" panose="020B0200000000000000" pitchFamily="50" charset="-127"/>
                  <a:ea typeface="Noto Sans KR" panose="020B0200000000000000" pitchFamily="50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effectLst/>
                </a:rPr>
                <a:t>15</a:t>
              </a: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5A0CBEC4-DDBB-001A-D27D-C874BD6571BB}"/>
                </a:ext>
              </a:extLst>
            </p:cNvPr>
            <p:cNvSpPr/>
            <p:nvPr/>
          </p:nvSpPr>
          <p:spPr>
            <a:xfrm>
              <a:off x="2016488" y="755884"/>
              <a:ext cx="9655822" cy="212474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5813AD3A-7121-E2A5-E8B1-1E117AE0E727}"/>
                </a:ext>
              </a:extLst>
            </p:cNvPr>
            <p:cNvGrpSpPr/>
            <p:nvPr/>
          </p:nvGrpSpPr>
          <p:grpSpPr>
            <a:xfrm>
              <a:off x="1976633" y="2674040"/>
              <a:ext cx="1624616" cy="159462"/>
              <a:chOff x="1061050" y="2978508"/>
              <a:chExt cx="2181072" cy="159462"/>
            </a:xfrm>
          </p:grpSpPr>
          <p:sp>
            <p:nvSpPr>
              <p:cNvPr id="605" name="직사각형 310">
                <a:extLst>
                  <a:ext uri="{FF2B5EF4-FFF2-40B4-BE49-F238E27FC236}">
                    <a16:creationId xmlns:a16="http://schemas.microsoft.com/office/drawing/2014/main" id="{71824EF3-F3B7-BBCB-594E-64B2B5209B05}"/>
                  </a:ext>
                </a:extLst>
              </p:cNvPr>
              <p:cNvSpPr/>
              <p:nvPr/>
            </p:nvSpPr>
            <p:spPr>
              <a:xfrm>
                <a:off x="1113670" y="2978508"/>
                <a:ext cx="2128452" cy="159462"/>
              </a:xfrm>
              <a:prstGeom prst="rect">
                <a:avLst/>
              </a:prstGeom>
              <a:solidFill>
                <a:srgbClr val="DAF6DD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108000" tIns="18000" rIns="0" bIns="1800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[</a:t>
                </a:r>
                <a:r>
                  <a:rPr lang="ko-KR" altLang="en-US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버프 </a:t>
                </a:r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1] </a:t>
                </a:r>
                <a:r>
                  <a:rPr lang="ko-KR" altLang="en-US" sz="7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치명타 적중률 증가 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(6</a:t>
                </a:r>
                <a:r>
                  <a: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초 지속</a:t>
                </a:r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)</a:t>
                </a:r>
                <a:r>
                  <a:rPr lang="ko-KR" altLang="en-US" sz="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 </a:t>
                </a:r>
                <a:endParaRPr lang="ko-KR" altLang="en-US" sz="7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606" name="다이아몬드 605">
                <a:extLst>
                  <a:ext uri="{FF2B5EF4-FFF2-40B4-BE49-F238E27FC236}">
                    <a16:creationId xmlns:a16="http://schemas.microsoft.com/office/drawing/2014/main" id="{5821AC5E-CE06-8AE4-8CE5-C69862B67E6A}"/>
                  </a:ext>
                </a:extLst>
              </p:cNvPr>
              <p:cNvSpPr/>
              <p:nvPr/>
            </p:nvSpPr>
            <p:spPr>
              <a:xfrm>
                <a:off x="1061050" y="3018639"/>
                <a:ext cx="108000" cy="79200"/>
              </a:xfrm>
              <a:prstGeom prst="diamond">
                <a:avLst/>
              </a:prstGeom>
              <a:solidFill>
                <a:srgbClr val="DAF6DD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10">
              <a:extLst>
                <a:ext uri="{FF2B5EF4-FFF2-40B4-BE49-F238E27FC236}">
                  <a16:creationId xmlns:a16="http://schemas.microsoft.com/office/drawing/2014/main" id="{530356B3-A786-6E03-1687-723C9D60F3C9}"/>
                </a:ext>
              </a:extLst>
            </p:cNvPr>
            <p:cNvSpPr/>
            <p:nvPr/>
          </p:nvSpPr>
          <p:spPr>
            <a:xfrm>
              <a:off x="5236626" y="791884"/>
              <a:ext cx="3218400" cy="288000"/>
            </a:xfrm>
            <a:prstGeom prst="homePlate">
              <a:avLst/>
            </a:prstGeom>
            <a:gradFill flip="none" rotWithShape="1">
              <a:gsLst>
                <a:gs pos="0">
                  <a:schemeClr val="tx1"/>
                </a:gs>
                <a:gs pos="25000">
                  <a:schemeClr val="tx1">
                    <a:lumMod val="90000"/>
                    <a:lumOff val="10000"/>
                  </a:schemeClr>
                </a:gs>
                <a:gs pos="100000">
                  <a:srgbClr val="A1A1A1">
                    <a:lumMod val="0"/>
                    <a:lumOff val="100000"/>
                  </a:srgbClr>
                </a:gs>
                <a:gs pos="85000">
                  <a:srgbClr val="373737">
                    <a:lumMod val="30000"/>
                    <a:lumOff val="70000"/>
                  </a:srgbClr>
                </a:gs>
                <a:gs pos="7000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rm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</a:t>
              </a:r>
              <a:r>
                <a:rPr lang="ko-KR" altLang="en-US" sz="8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700" b="1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v1 </a:t>
              </a:r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(1.0s)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BFB29B-A5F1-E408-3B97-9106E6AF17BA}"/>
              </a:ext>
            </a:extLst>
          </p:cNvPr>
          <p:cNvSpPr/>
          <p:nvPr/>
        </p:nvSpPr>
        <p:spPr>
          <a:xfrm>
            <a:off x="11909147" y="-64080"/>
            <a:ext cx="72000" cy="32123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9D02AE-5B92-D75B-5E10-162BF0DB08B2}"/>
              </a:ext>
            </a:extLst>
          </p:cNvPr>
          <p:cNvSpPr/>
          <p:nvPr/>
        </p:nvSpPr>
        <p:spPr>
          <a:xfrm>
            <a:off x="11918849" y="711982"/>
            <a:ext cx="54000" cy="2412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EF96-B3A9-14D8-E583-20D5D6932F1F}"/>
              </a:ext>
            </a:extLst>
          </p:cNvPr>
          <p:cNvSpPr txBox="1"/>
          <p:nvPr/>
        </p:nvSpPr>
        <p:spPr>
          <a:xfrm>
            <a:off x="5067674" y="3376419"/>
            <a:ext cx="2056653" cy="1537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전체 연출 비교 </a:t>
            </a:r>
            <a:r>
              <a:rPr lang="en-US" altLang="ko-KR" sz="999" dirty="0"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청룡진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연출비교</a:t>
            </a:r>
            <a:r>
              <a:rPr lang="en-US" altLang="ko-KR" sz="999" b="1" dirty="0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99" b="1" dirty="0" err="1">
                <a:solidFill>
                  <a:schemeClr val="accent4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Medium" panose="02000003000000020004" pitchFamily="2" charset="-127"/>
                <a:hlinkClick r:id="rId2" tooltip="전체 연출 비교 이미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svg</a:t>
            </a:r>
            <a:endParaRPr lang="en-US" altLang="ko-KR" sz="999" b="1" dirty="0">
              <a:solidFill>
                <a:schemeClr val="accent4">
                  <a:lumMod val="7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2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2C34-9757-6D74-FD52-EC3A11C8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E9ACA3-988F-268A-B86B-A93C416CE071}"/>
              </a:ext>
            </a:extLst>
          </p:cNvPr>
          <p:cNvGrpSpPr/>
          <p:nvPr/>
        </p:nvGrpSpPr>
        <p:grpSpPr>
          <a:xfrm>
            <a:off x="192088" y="2781723"/>
            <a:ext cx="11807825" cy="402775"/>
            <a:chOff x="192088" y="54772"/>
            <a:chExt cx="11807825" cy="4027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425E25-E784-8889-2DE4-16DE66BC3650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E22B9-F74D-1A13-F1E4-B71A074845C9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827281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트라이포드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[Tripod-Effect</a:t>
                </a:r>
                <a:r>
                  <a:rPr lang="ko-KR" altLang="en-US" sz="9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45EDF34-EB23-30B1-F408-A08DC9F18D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3019369" y="256159"/>
                <a:ext cx="898054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A198C1-B6A1-ED28-BA7E-908D7497FFDF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0AC055-9DEC-AE58-7DED-1B7A9E1C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89481"/>
              </p:ext>
            </p:extLst>
          </p:nvPr>
        </p:nvGraphicFramePr>
        <p:xfrm>
          <a:off x="192088" y="3229497"/>
          <a:ext cx="11806872" cy="29651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77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297669828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4805680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77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</a:t>
                      </a:r>
                      <a:r>
                        <a:rPr lang="ko-KR" alt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요약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9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정보 키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9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매개 변수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&amp; 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인자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부위파괴 강화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부위파괴 레벨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5006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weak_point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뇌진탕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무력화 수치 증가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{“stagger” : 12}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503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[1T]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약점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시너지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공격에 받는 피해 증가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3051802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LM_18_T1_2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2008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cri_incoming_dmg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8.0, “duration” : 16.0}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98787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집중 공략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감소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>
                        <a:spcAft>
                          <a:spcPts val="200"/>
                        </a:spcAft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 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18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준비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연출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스킵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3051804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anim_start_time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53134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대지 파괴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토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 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속성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{“element” : earth}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디버프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부여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지진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{“duration” : 6.0}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색상 변경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7001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vfx_color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FFFDD6}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1848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[2T]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내려치는 창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범위 감소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5501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시전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effect_area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7648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연출 변경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기본형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-&gt; 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변형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1)</a:t>
                      </a:r>
                      <a:endParaRPr lang="ko-KR" altLang="en-US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LM_18_T2_2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7100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항상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anim_res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lm_skill_18_anim_var1.fbx}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2894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빠른 준비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재사용 대기 시간 감소</a:t>
                      </a:r>
                      <a:endParaRPr lang="en-US" altLang="ko-KR" sz="800" b="0" i="0" u="none" strike="noStrike" kern="120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3051811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5002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cool_down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11.0}</a:t>
                      </a:r>
                    </a:p>
                  </a:txBody>
                  <a:tcPr marL="108000" marR="10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[3T]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최후의 판단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적에게 주는 피해 증가</a:t>
                      </a:r>
                    </a:p>
                  </a:txBody>
                  <a:tcPr marL="7200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LM_18_T3_1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게이지 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칸 소모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identity_gauge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1.0,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outgoing_dmg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190.4}</a:t>
                      </a:r>
                    </a:p>
                  </a:txBody>
                  <a:tcPr marL="108000" marR="108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0513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06E4C0E-FEDD-E7AA-4250-A025C5B441A6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C16323-0249-CBD3-18EA-4ED007CFAD0C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DF399-8C3E-D138-9417-C5756876320D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2418515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스킬의 효과 목록 </a:t>
                </a:r>
                <a:r>
                  <a:rPr lang="en-US" altLang="ko-KR" sz="900" dirty="0">
                    <a:solidFill>
                      <a:srgbClr val="00B050"/>
                    </a:solidFill>
                  </a:rPr>
                  <a:t>[Skill-Effect Table]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3064A9A-87DE-E3D2-E314-40CBC98926DC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2610603" y="256159"/>
                <a:ext cx="9389310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55BA3C-46A3-2FEB-2658-FAF27FB56719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3A33AE-076B-D70E-2A05-83A24314E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29066"/>
              </p:ext>
            </p:extLst>
          </p:nvPr>
        </p:nvGraphicFramePr>
        <p:xfrm>
          <a:off x="192088" y="636687"/>
          <a:ext cx="11799284" cy="950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5252">
                  <a:extLst>
                    <a:ext uri="{9D8B030D-6E8A-4147-A177-3AD203B41FA5}">
                      <a16:colId xmlns:a16="http://schemas.microsoft.com/office/drawing/2014/main" val="3224492914"/>
                    </a:ext>
                  </a:extLst>
                </a:gridCol>
                <a:gridCol w="810923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779000">
                  <a:extLst>
                    <a:ext uri="{9D8B030D-6E8A-4147-A177-3AD203B41FA5}">
                      <a16:colId xmlns:a16="http://schemas.microsoft.com/office/drawing/2014/main" val="525992108"/>
                    </a:ext>
                  </a:extLst>
                </a:gridCol>
                <a:gridCol w="1045700">
                  <a:extLst>
                    <a:ext uri="{9D8B030D-6E8A-4147-A177-3AD203B41FA5}">
                      <a16:colId xmlns:a16="http://schemas.microsoft.com/office/drawing/2014/main" val="3673612956"/>
                    </a:ext>
                  </a:extLst>
                </a:gridCol>
                <a:gridCol w="774238">
                  <a:extLst>
                    <a:ext uri="{9D8B030D-6E8A-4147-A177-3AD203B41FA5}">
                      <a16:colId xmlns:a16="http://schemas.microsoft.com/office/drawing/2014/main" val="1075642464"/>
                    </a:ext>
                  </a:extLst>
                </a:gridCol>
                <a:gridCol w="935935">
                  <a:extLst>
                    <a:ext uri="{9D8B030D-6E8A-4147-A177-3AD203B41FA5}">
                      <a16:colId xmlns:a16="http://schemas.microsoft.com/office/drawing/2014/main" val="2466142552"/>
                    </a:ext>
                  </a:extLst>
                </a:gridCol>
                <a:gridCol w="1781464">
                  <a:extLst>
                    <a:ext uri="{9D8B030D-6E8A-4147-A177-3AD203B41FA5}">
                      <a16:colId xmlns:a16="http://schemas.microsoft.com/office/drawing/2014/main" val="2531026986"/>
                    </a:ext>
                  </a:extLst>
                </a:gridCol>
                <a:gridCol w="3507772">
                  <a:extLst>
                    <a:ext uri="{9D8B030D-6E8A-4147-A177-3AD203B41FA5}">
                      <a16:colId xmlns:a16="http://schemas.microsoft.com/office/drawing/2014/main" val="225868476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//comment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1" i="0" u="sng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PK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스킬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en-US" altLang="ko-KR" sz="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en-US" sz="9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발동 조건 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</a:t>
                      </a:r>
                      <a:r>
                        <a:rPr lang="en-US" altLang="ko-K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트리거 태그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유형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영역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효과 매개 변수 값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연가공법 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치명타 적중률 증가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3051800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1024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스킬 시전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lm_18</a:t>
                      </a: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DEFAULT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cri_rate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2.0, “duration” : 6.0}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75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en-US" altLang="ko-KR" sz="800" b="0" kern="1200" dirty="0">
                          <a:solidFill>
                            <a:srgbClr val="ED8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dmg_1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4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3051801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305180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1000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0" marR="7200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적중 시</a:t>
                      </a:r>
                      <a:endParaRPr 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atk_1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CIRCLE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{“radius” : 4.0}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{“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base_dmg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727, “</a:t>
                      </a:r>
                      <a:r>
                        <a:rPr lang="en-US" altLang="ko-KR" sz="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hit_cnt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” : 1, “stagger” : 29}</a:t>
                      </a:r>
                    </a:p>
                  </a:txBody>
                  <a:tcPr marL="72000" marR="72000" marT="45721" marB="45721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6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1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2440EF-39AC-EA25-CBAF-ADC870CBB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11182"/>
              </p:ext>
            </p:extLst>
          </p:nvPr>
        </p:nvGraphicFramePr>
        <p:xfrm>
          <a:off x="1632030" y="706546"/>
          <a:ext cx="8490346" cy="395998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739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2026444">
                  <a:extLst>
                    <a:ext uri="{9D8B030D-6E8A-4147-A177-3AD203B41FA5}">
                      <a16:colId xmlns:a16="http://schemas.microsoft.com/office/drawing/2014/main" val="779781128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2751737292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분류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파일명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리소스 설명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8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lm_skill_01_18.png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Pretendard Medium" panose="02000603000000020004" pitchFamily="2" charset="-127"/>
                        </a:rPr>
                        <a:t>에 표시되는 스킬 아이콘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Pretendard Medium" panose="02000603000000020004" pitchFamily="2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59349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 모션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47240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애니메이션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lm_skill_18_anim_var1.fbx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트라이포드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내려치는 창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선택 시 적용되는 모션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4832"/>
                  </a:ext>
                </a:extLst>
              </a:tr>
              <a:tr h="35999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lm_skill_18_vfx_01.fbx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1-1]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창의 날 부분을 따라 형성되는 트레일 이펙트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30916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lm_skill_18_vfx_02.fbx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1-2]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캐릭터 발 밑에 형성되는 푸른빛의 클래스 마크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05217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lm_skill_18_vfx_03.fbx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하늘에서 푸른빛의 용이 낙하하며 충격파를 발생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8322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lm_skill_18_vfx_04.fbx</a:t>
                      </a:r>
                      <a:endParaRPr lang="sv-SE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이펙트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3]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공격 범위 내의 지면에 균열이 유지됩니다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 이펙트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73330"/>
                  </a:ext>
                </a:extLst>
              </a:tr>
              <a:tr h="35999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VFX (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변형 </a:t>
                      </a:r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lm_skill_18_vfx_var1_01.fbx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1-3]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 표시 이펙트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06054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lm_skill_18_vfx_var1_02.fbx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2’]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공격 위치에 창과 함께 용이 낙하하며 충격파를 발생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0091"/>
                  </a:ext>
                </a:extLst>
              </a:tr>
              <a:tr h="3599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lm_skill_18_vfx_var1_03.fbx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이펙트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3’]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창이 꽂혀 있는 채로 지면에 균열이 유지됩니다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잔여 이펙트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)</a:t>
                      </a:r>
                      <a:endParaRPr lang="sv-SE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89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4384B0-2D1C-F1E7-27B4-3D98CF6AEFB2}"/>
              </a:ext>
            </a:extLst>
          </p:cNvPr>
          <p:cNvSpPr txBox="1"/>
          <p:nvPr/>
        </p:nvSpPr>
        <p:spPr>
          <a:xfrm>
            <a:off x="2081055" y="4982780"/>
            <a:ext cx="6096000" cy="215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 포트폴리오에서는 사운드 연출은 다루지 않았으며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사운드 리소스는 예시용으로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간단하게 표기합니다</a:t>
            </a:r>
            <a:r>
              <a:rPr lang="en-US" altLang="ko-KR" sz="801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01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4DCA97-D89C-E20D-9BF6-7391139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08559"/>
              </p:ext>
            </p:extLst>
          </p:nvPr>
        </p:nvGraphicFramePr>
        <p:xfrm>
          <a:off x="1633576" y="5228703"/>
          <a:ext cx="8488800" cy="17999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46400">
                  <a:extLst>
                    <a:ext uri="{9D8B030D-6E8A-4147-A177-3AD203B41FA5}">
                      <a16:colId xmlns:a16="http://schemas.microsoft.com/office/drawing/2014/main" val="880964886"/>
                    </a:ext>
                  </a:extLst>
                </a:gridCol>
                <a:gridCol w="2026800">
                  <a:extLst>
                    <a:ext uri="{9D8B030D-6E8A-4147-A177-3AD203B41FA5}">
                      <a16:colId xmlns:a16="http://schemas.microsoft.com/office/drawing/2014/main" val="2002093272"/>
                    </a:ext>
                  </a:extLst>
                </a:gridCol>
                <a:gridCol w="5115600">
                  <a:extLst>
                    <a:ext uri="{9D8B030D-6E8A-4147-A177-3AD203B41FA5}">
                      <a16:colId xmlns:a16="http://schemas.microsoft.com/office/drawing/2014/main" val="743165684"/>
                    </a:ext>
                  </a:extLst>
                </a:gridCol>
              </a:tblGrid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돌릴 때 발생하는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(ex.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막대기가 회전하는 소리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낮은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8478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용이 낙하할 때 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점점 볼륨 증가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25427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창을 바닥에 내려 찍을 때 발생하는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 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131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wave_sound_00.wav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충격파가 퍼지는 소리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31464"/>
                  </a:ext>
                </a:extLst>
              </a:tr>
              <a:tr h="359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3D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사운드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hit_sound_00.wav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타격음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일정한 볼륨 </a:t>
                      </a:r>
                      <a:r>
                        <a:rPr lang="en-US" altLang="ko-KR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적중된 대상의 중심에서 재생</a:t>
                      </a:r>
                      <a:endParaRPr lang="sv-SE" altLang="ko-KR" sz="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2001" marR="72001" marT="762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7054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506A10B-4BD3-74A4-3291-79297BF9FB61}"/>
              </a:ext>
            </a:extLst>
          </p:cNvPr>
          <p:cNvGrpSpPr/>
          <p:nvPr/>
        </p:nvGrpSpPr>
        <p:grpSpPr>
          <a:xfrm>
            <a:off x="192088" y="158946"/>
            <a:ext cx="11807825" cy="402775"/>
            <a:chOff x="192088" y="54772"/>
            <a:chExt cx="11807825" cy="4027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A8F417-3F8D-9EFD-2AA1-A583B6E26536}"/>
                </a:ext>
              </a:extLst>
            </p:cNvPr>
            <p:cNvGrpSpPr/>
            <p:nvPr/>
          </p:nvGrpSpPr>
          <p:grpSpPr>
            <a:xfrm>
              <a:off x="192088" y="54772"/>
              <a:ext cx="11807825" cy="402775"/>
              <a:chOff x="192088" y="54772"/>
              <a:chExt cx="11807825" cy="402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1C442-8CF3-84B9-AB68-AAD6CA708372}"/>
                  </a:ext>
                </a:extLst>
              </p:cNvPr>
              <p:cNvSpPr txBox="1"/>
              <p:nvPr/>
            </p:nvSpPr>
            <p:spPr>
              <a:xfrm>
                <a:off x="192088" y="54772"/>
                <a:ext cx="1003064" cy="402775"/>
              </a:xfrm>
              <a:prstGeom prst="rect">
                <a:avLst/>
              </a:prstGeom>
              <a:noFill/>
            </p:spPr>
            <p:txBody>
              <a:bodyPr wrap="none" lIns="180000" tIns="108000" rIns="72000" bIns="108000" rtlCol="0">
                <a:spAutoFit/>
              </a:bodyPr>
              <a:lstStyle>
                <a:defPPr>
                  <a:defRPr lang="ko-KR"/>
                </a:defPPr>
                <a:lvl1pPr>
                  <a:defRPr sz="1200" b="1">
                    <a:latin typeface="Noto Sans KR" panose="020B0200000000000000" pitchFamily="50" charset="-127"/>
                    <a:ea typeface="Noto Sans KR" panose="020B0200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</a:rPr>
                  <a:t>리소스 목록</a:t>
                </a: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49A8666-6363-97F7-5567-EF25796BEDCE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1195152" y="256159"/>
                <a:ext cx="10804761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6F3541-8228-D9B9-5DF8-7FCE377416B1}"/>
                </a:ext>
              </a:extLst>
            </p:cNvPr>
            <p:cNvSpPr/>
            <p:nvPr/>
          </p:nvSpPr>
          <p:spPr>
            <a:xfrm>
              <a:off x="192088" y="211159"/>
              <a:ext cx="90000" cy="9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4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7960</TotalTime>
  <Words>2373</Words>
  <Application>Microsoft Office PowerPoint</Application>
  <PresentationFormat>와이드스크린</PresentationFormat>
  <Paragraphs>574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300</cp:revision>
  <dcterms:created xsi:type="dcterms:W3CDTF">2025-06-06T11:22:44Z</dcterms:created>
  <dcterms:modified xsi:type="dcterms:W3CDTF">2025-08-27T12:20:59Z</dcterms:modified>
</cp:coreProperties>
</file>